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1009" r:id="rId2"/>
    <p:sldId id="811" r:id="rId3"/>
    <p:sldId id="801" r:id="rId4"/>
    <p:sldId id="258" r:id="rId5"/>
    <p:sldId id="265" r:id="rId6"/>
    <p:sldId id="805" r:id="rId7"/>
    <p:sldId id="1010" r:id="rId8"/>
    <p:sldId id="803" r:id="rId9"/>
    <p:sldId id="1013" r:id="rId10"/>
    <p:sldId id="1014" r:id="rId11"/>
    <p:sldId id="808" r:id="rId12"/>
    <p:sldId id="1011" r:id="rId13"/>
    <p:sldId id="261" r:id="rId14"/>
    <p:sldId id="267" r:id="rId15"/>
    <p:sldId id="810" r:id="rId16"/>
    <p:sldId id="1012" r:id="rId17"/>
  </p:sldIdLst>
  <p:sldSz cx="2438400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423A"/>
    <a:srgbClr val="F6F4F2"/>
    <a:srgbClr val="EDE8E5"/>
    <a:srgbClr val="E6E6E6"/>
    <a:srgbClr val="958F81"/>
    <a:srgbClr val="D0C5B9"/>
    <a:srgbClr val="DACECC"/>
    <a:srgbClr val="D7D4CF"/>
    <a:srgbClr val="6A3F2C"/>
    <a:srgbClr val="ECE7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39" autoAdjust="0"/>
    <p:restoredTop sz="96066" autoAdjust="0"/>
  </p:normalViewPr>
  <p:slideViewPr>
    <p:cSldViewPr snapToGrid="0">
      <p:cViewPr varScale="1">
        <p:scale>
          <a:sx n="53" d="100"/>
          <a:sy n="53" d="100"/>
        </p:scale>
        <p:origin x="186" y="21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image1.jpg>
</file>

<file path=ppt/media/image10.jpeg>
</file>

<file path=ppt/media/image11.jpeg>
</file>

<file path=ppt/media/image12.jpeg>
</file>

<file path=ppt/media/image13.png>
</file>

<file path=ppt/media/image14.jpeg>
</file>

<file path=ppt/media/image15.jpeg>
</file>

<file path=ppt/media/image16.jpeg>
</file>

<file path=ppt/media/image17.jpeg>
</file>

<file path=ppt/media/image2.jpeg>
</file>

<file path=ppt/media/image3.jpeg>
</file>

<file path=ppt/media/image4.pn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Lato" panose="020F0502020204030203"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Lato" panose="020F0502020204030203" pitchFamily="34" charset="0"/>
              </a:defRPr>
            </a:lvl1pPr>
          </a:lstStyle>
          <a:p>
            <a:fld id="{858D48E0-6424-4E12-98A1-D7C48305DA20}" type="datetimeFigureOut">
              <a:rPr lang="en-US" smtClean="0"/>
              <a:pPr/>
              <a:t>4/1/2021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Lato" panose="020F0502020204030203"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Lato" panose="020F0502020204030203" pitchFamily="34" charset="0"/>
              </a:defRPr>
            </a:lvl1pPr>
          </a:lstStyle>
          <a:p>
            <a:fld id="{FBD7FB36-2A09-4642-A662-BDBDB7C2DA02}" type="slidenum">
              <a:rPr lang="en-US" smtClean="0"/>
              <a:pPr/>
              <a:t>‹#›</a:t>
            </a:fld>
            <a:endParaRPr lang="en-US"/>
          </a:p>
        </p:txBody>
      </p:sp>
    </p:spTree>
    <p:extLst>
      <p:ext uri="{BB962C8B-B14F-4D97-AF65-F5344CB8AC3E}">
        <p14:creationId xmlns:p14="http://schemas.microsoft.com/office/powerpoint/2010/main" val="686744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Lato" panose="020F0502020204030203" pitchFamily="34" charset="0"/>
        <a:ea typeface="+mn-ea"/>
        <a:cs typeface="+mn-cs"/>
      </a:defRPr>
    </a:lvl1pPr>
    <a:lvl2pPr marL="457200" algn="l" defTabSz="914400" rtl="0" eaLnBrk="1" latinLnBrk="0" hangingPunct="1">
      <a:defRPr sz="1200" kern="1200">
        <a:solidFill>
          <a:schemeClr val="tx1"/>
        </a:solidFill>
        <a:latin typeface="Lato" panose="020F0502020204030203" pitchFamily="34" charset="0"/>
        <a:ea typeface="+mn-ea"/>
        <a:cs typeface="+mn-cs"/>
      </a:defRPr>
    </a:lvl2pPr>
    <a:lvl3pPr marL="914400" algn="l" defTabSz="914400" rtl="0" eaLnBrk="1" latinLnBrk="0" hangingPunct="1">
      <a:defRPr sz="1200" kern="1200">
        <a:solidFill>
          <a:schemeClr val="tx1"/>
        </a:solidFill>
        <a:latin typeface="Lato" panose="020F0502020204030203" pitchFamily="34" charset="0"/>
        <a:ea typeface="+mn-ea"/>
        <a:cs typeface="+mn-cs"/>
      </a:defRPr>
    </a:lvl3pPr>
    <a:lvl4pPr marL="1371600" algn="l" defTabSz="914400" rtl="0" eaLnBrk="1" latinLnBrk="0" hangingPunct="1">
      <a:defRPr sz="1200" kern="1200">
        <a:solidFill>
          <a:schemeClr val="tx1"/>
        </a:solidFill>
        <a:latin typeface="Lato" panose="020F0502020204030203" pitchFamily="34" charset="0"/>
        <a:ea typeface="+mn-ea"/>
        <a:cs typeface="+mn-cs"/>
      </a:defRPr>
    </a:lvl4pPr>
    <a:lvl5pPr marL="1828800" algn="l" defTabSz="914400" rtl="0" eaLnBrk="1" latinLnBrk="0" hangingPunct="1">
      <a:defRPr sz="1200" kern="1200">
        <a:solidFill>
          <a:schemeClr val="tx1"/>
        </a:solidFill>
        <a:latin typeface="Lato" panose="020F050202020403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wps</a:t>
            </a:r>
            <a:r>
              <a:rPr lang="zh-CN" altLang="en-US" dirty="0"/>
              <a:t>稻壳儿七月上设计原创链接：</a:t>
            </a:r>
            <a:r>
              <a:rPr lang="en-US" altLang="zh-CN" dirty="0"/>
              <a:t>http://chn.docer.com/works?userid=390257647</a:t>
            </a:r>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a:t>
            </a:fld>
            <a:endParaRPr lang="en-US"/>
          </a:p>
        </p:txBody>
      </p:sp>
    </p:spTree>
    <p:extLst>
      <p:ext uri="{BB962C8B-B14F-4D97-AF65-F5344CB8AC3E}">
        <p14:creationId xmlns:p14="http://schemas.microsoft.com/office/powerpoint/2010/main" val="20366007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12</a:t>
            </a:fld>
            <a:endParaRPr lang="en-US"/>
          </a:p>
        </p:txBody>
      </p:sp>
    </p:spTree>
    <p:extLst>
      <p:ext uri="{BB962C8B-B14F-4D97-AF65-F5344CB8AC3E}">
        <p14:creationId xmlns:p14="http://schemas.microsoft.com/office/powerpoint/2010/main" val="34413255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13</a:t>
            </a:fld>
            <a:endParaRPr lang="en-US"/>
          </a:p>
        </p:txBody>
      </p:sp>
    </p:spTree>
    <p:extLst>
      <p:ext uri="{BB962C8B-B14F-4D97-AF65-F5344CB8AC3E}">
        <p14:creationId xmlns:p14="http://schemas.microsoft.com/office/powerpoint/2010/main" val="773445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14</a:t>
            </a:fld>
            <a:endParaRPr lang="en-US"/>
          </a:p>
        </p:txBody>
      </p:sp>
    </p:spTree>
    <p:extLst>
      <p:ext uri="{BB962C8B-B14F-4D97-AF65-F5344CB8AC3E}">
        <p14:creationId xmlns:p14="http://schemas.microsoft.com/office/powerpoint/2010/main" val="1755859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16</a:t>
            </a:fld>
            <a:endParaRPr lang="en-US"/>
          </a:p>
        </p:txBody>
      </p:sp>
    </p:spTree>
    <p:extLst>
      <p:ext uri="{BB962C8B-B14F-4D97-AF65-F5344CB8AC3E}">
        <p14:creationId xmlns:p14="http://schemas.microsoft.com/office/powerpoint/2010/main" val="17808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3</a:t>
            </a:fld>
            <a:endParaRPr lang="en-US"/>
          </a:p>
        </p:txBody>
      </p:sp>
    </p:spTree>
    <p:extLst>
      <p:ext uri="{BB962C8B-B14F-4D97-AF65-F5344CB8AC3E}">
        <p14:creationId xmlns:p14="http://schemas.microsoft.com/office/powerpoint/2010/main" val="424636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4</a:t>
            </a:fld>
            <a:endParaRPr lang="en-US"/>
          </a:p>
        </p:txBody>
      </p:sp>
    </p:spTree>
    <p:extLst>
      <p:ext uri="{BB962C8B-B14F-4D97-AF65-F5344CB8AC3E}">
        <p14:creationId xmlns:p14="http://schemas.microsoft.com/office/powerpoint/2010/main" val="993991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5</a:t>
            </a:fld>
            <a:endParaRPr lang="en-US"/>
          </a:p>
        </p:txBody>
      </p:sp>
    </p:spTree>
    <p:extLst>
      <p:ext uri="{BB962C8B-B14F-4D97-AF65-F5344CB8AC3E}">
        <p14:creationId xmlns:p14="http://schemas.microsoft.com/office/powerpoint/2010/main" val="885827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6</a:t>
            </a:fld>
            <a:endParaRPr lang="en-US"/>
          </a:p>
        </p:txBody>
      </p:sp>
    </p:spTree>
    <p:extLst>
      <p:ext uri="{BB962C8B-B14F-4D97-AF65-F5344CB8AC3E}">
        <p14:creationId xmlns:p14="http://schemas.microsoft.com/office/powerpoint/2010/main" val="2384694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7</a:t>
            </a:fld>
            <a:endParaRPr lang="en-US"/>
          </a:p>
        </p:txBody>
      </p:sp>
    </p:spTree>
    <p:extLst>
      <p:ext uri="{BB962C8B-B14F-4D97-AF65-F5344CB8AC3E}">
        <p14:creationId xmlns:p14="http://schemas.microsoft.com/office/powerpoint/2010/main" val="1469475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8</a:t>
            </a:fld>
            <a:endParaRPr lang="en-US"/>
          </a:p>
        </p:txBody>
      </p:sp>
    </p:spTree>
    <p:extLst>
      <p:ext uri="{BB962C8B-B14F-4D97-AF65-F5344CB8AC3E}">
        <p14:creationId xmlns:p14="http://schemas.microsoft.com/office/powerpoint/2010/main" val="4259858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10</a:t>
            </a:fld>
            <a:endParaRPr lang="en-US"/>
          </a:p>
        </p:txBody>
      </p:sp>
    </p:spTree>
    <p:extLst>
      <p:ext uri="{BB962C8B-B14F-4D97-AF65-F5344CB8AC3E}">
        <p14:creationId xmlns:p14="http://schemas.microsoft.com/office/powerpoint/2010/main" val="7136354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wps</a:t>
            </a:r>
            <a:r>
              <a:rPr lang="zh-CN" altLang="en-US" dirty="0"/>
              <a:t>稻壳儿七月上设计原创链接：</a:t>
            </a:r>
            <a:r>
              <a:rPr lang="en-US" altLang="zh-CN" dirty="0"/>
              <a:t>http://chn.docer.com/works?userid=390257647</a:t>
            </a:r>
            <a:endParaRPr lang="zh-CN" altLang="en-US" dirty="0"/>
          </a:p>
        </p:txBody>
      </p:sp>
      <p:sp>
        <p:nvSpPr>
          <p:cNvPr id="4" name="灯片编号占位符 3"/>
          <p:cNvSpPr>
            <a:spLocks noGrp="1"/>
          </p:cNvSpPr>
          <p:nvPr>
            <p:ph type="sldNum" sz="quarter" idx="5"/>
          </p:nvPr>
        </p:nvSpPr>
        <p:spPr/>
        <p:txBody>
          <a:bodyPr/>
          <a:lstStyle/>
          <a:p>
            <a:fld id="{FBD7FB36-2A09-4642-A662-BDBDB7C2DA02}" type="slidenum">
              <a:rPr lang="en-US" smtClean="0"/>
              <a:pPr/>
              <a:t>11</a:t>
            </a:fld>
            <a:endParaRPr lang="en-US"/>
          </a:p>
        </p:txBody>
      </p:sp>
    </p:spTree>
    <p:extLst>
      <p:ext uri="{BB962C8B-B14F-4D97-AF65-F5344CB8AC3E}">
        <p14:creationId xmlns:p14="http://schemas.microsoft.com/office/powerpoint/2010/main" val="2744419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01">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96160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8148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4599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02">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6050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03">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18598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04">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53084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07">
    <p:spTree>
      <p:nvGrpSpPr>
        <p:cNvPr id="1" name=""/>
        <p:cNvGrpSpPr/>
        <p:nvPr/>
      </p:nvGrpSpPr>
      <p:grpSpPr>
        <a:xfrm>
          <a:off x="0" y="0"/>
          <a:ext cx="0" cy="0"/>
          <a:chOff x="0" y="0"/>
          <a:chExt cx="0" cy="0"/>
        </a:xfrm>
      </p:grpSpPr>
    </p:spTree>
    <p:extLst>
      <p:ext uri="{BB962C8B-B14F-4D97-AF65-F5344CB8AC3E}">
        <p14:creationId xmlns:p14="http://schemas.microsoft.com/office/powerpoint/2010/main" val="4089041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1">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718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4">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470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5">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927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0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788346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105179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7" r:id="rId5"/>
    <p:sldLayoutId id="2147483671" r:id="rId6"/>
    <p:sldLayoutId id="2147483674" r:id="rId7"/>
    <p:sldLayoutId id="2147483675" r:id="rId8"/>
    <p:sldLayoutId id="2147483722" r:id="rId9"/>
    <p:sldLayoutId id="2147483723" r:id="rId10"/>
    <p:sldLayoutId id="2147483724" r:id="rId11"/>
  </p:sldLayoutIdLst>
  <p:txStyles>
    <p:titleStyle>
      <a:lvl1pPr algn="l" defTabSz="1828800" rtl="0" eaLnBrk="1" latinLnBrk="0" hangingPunct="1">
        <a:lnSpc>
          <a:spcPct val="90000"/>
        </a:lnSpc>
        <a:spcBef>
          <a:spcPct val="0"/>
        </a:spcBef>
        <a:buNone/>
        <a:defRPr lang="en-US" sz="8800" kern="1200" spc="600" dirty="0">
          <a:solidFill>
            <a:schemeClr val="tx1">
              <a:lumMod val="75000"/>
              <a:lumOff val="25000"/>
            </a:schemeClr>
          </a:solidFill>
          <a:latin typeface="EB Garamond 12" panose="02020502060206020403" pitchFamily="18" charset="0"/>
          <a:ea typeface="EB Garamond 12" panose="02020502060206020403" pitchFamily="18" charset="0"/>
          <a:cs typeface="+mn-cs"/>
        </a:defRPr>
      </a:lvl1pPr>
    </p:titleStyle>
    <p:bodyStyle>
      <a:lvl1pPr marL="0" indent="0" algn="l" defTabSz="1828800" rtl="0" eaLnBrk="1" latinLnBrk="0" hangingPunct="1">
        <a:lnSpc>
          <a:spcPct val="90000"/>
        </a:lnSpc>
        <a:spcBef>
          <a:spcPts val="2000"/>
        </a:spcBef>
        <a:buFont typeface="Arial" panose="020B0604020202020204" pitchFamily="34" charset="0"/>
        <a:buChar char="•"/>
        <a:defRPr lang="en-US" sz="5400" kern="1200" spc="600" dirty="0">
          <a:solidFill>
            <a:schemeClr val="tx1">
              <a:lumMod val="75000"/>
              <a:lumOff val="25000"/>
            </a:schemeClr>
          </a:solidFill>
          <a:latin typeface="EB Garamond 12" panose="02020502060206020403" pitchFamily="18" charset="0"/>
          <a:ea typeface="EB Garamond 12" panose="02020502060206020403" pitchFamily="18" charset="0"/>
          <a:cs typeface="+mn-cs"/>
        </a:defRPr>
      </a:lvl1pPr>
      <a:lvl2pPr marL="0" indent="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3.wdp"/></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wps稻壳儿七月上设计原创链接：http://chn.docer.com/works?userid=390257647_1">
            <a:extLst>
              <a:ext uri="{FF2B5EF4-FFF2-40B4-BE49-F238E27FC236}">
                <a16:creationId xmlns:a16="http://schemas.microsoft.com/office/drawing/2014/main" id="{99E9AED5-B340-4872-90A6-3DC20E378DD1}"/>
              </a:ext>
            </a:extLst>
          </p:cNvPr>
          <p:cNvSpPr/>
          <p:nvPr/>
        </p:nvSpPr>
        <p:spPr>
          <a:xfrm>
            <a:off x="1" y="-1"/>
            <a:ext cx="24384000" cy="13716001"/>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16" name="wps稻壳儿七月上设计原创链接：http://chn.docer.com/works?userid=390257647_3">
            <a:extLst>
              <a:ext uri="{FF2B5EF4-FFF2-40B4-BE49-F238E27FC236}">
                <a16:creationId xmlns:a16="http://schemas.microsoft.com/office/drawing/2014/main" id="{BB405DDA-0024-4CD6-930D-7F6D1C67779D}"/>
              </a:ext>
            </a:extLst>
          </p:cNvPr>
          <p:cNvSpPr txBox="1"/>
          <p:nvPr/>
        </p:nvSpPr>
        <p:spPr>
          <a:xfrm>
            <a:off x="1347885" y="1393347"/>
            <a:ext cx="6186381" cy="461665"/>
          </a:xfrm>
          <a:prstGeom prst="rect">
            <a:avLst/>
          </a:prstGeom>
          <a:noFill/>
        </p:spPr>
        <p:txBody>
          <a:bodyPr wrap="square" rtlCol="0">
            <a:spAutoFit/>
          </a:bodyPr>
          <a:lstStyle/>
          <a:p>
            <a:r>
              <a:rPr lang="en-US" sz="2400" i="1" spc="600" dirty="0">
                <a:solidFill>
                  <a:schemeClr val="bg1"/>
                </a:solidFill>
                <a:latin typeface="+mj-ea"/>
                <a:ea typeface="+mj-ea"/>
              </a:rPr>
              <a:t>By </a:t>
            </a:r>
            <a:r>
              <a:rPr lang="en-US" sz="2400" i="1" spc="600" dirty="0" err="1">
                <a:solidFill>
                  <a:schemeClr val="bg1"/>
                </a:solidFill>
                <a:latin typeface="+mj-ea"/>
                <a:ea typeface="+mj-ea"/>
              </a:rPr>
              <a:t>morimoto</a:t>
            </a:r>
            <a:endParaRPr lang="en-US" sz="2400" i="1" spc="600" dirty="0">
              <a:solidFill>
                <a:schemeClr val="bg1"/>
              </a:solidFill>
              <a:latin typeface="+mj-ea"/>
              <a:ea typeface="+mj-ea"/>
            </a:endParaRPr>
          </a:p>
        </p:txBody>
      </p:sp>
      <p:pic>
        <p:nvPicPr>
          <p:cNvPr id="18" name="wps稻壳儿七月上设计原创链接：http://chn.docer.com/works?userid=390257647_5">
            <a:extLst>
              <a:ext uri="{FF2B5EF4-FFF2-40B4-BE49-F238E27FC236}">
                <a16:creationId xmlns:a16="http://schemas.microsoft.com/office/drawing/2014/main" id="{A48F3BBC-FDAD-4824-A2D0-33D38AE7D7D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094709" y="1706891"/>
            <a:ext cx="8194581" cy="10243227"/>
          </a:xfrm>
          <a:prstGeom prst="round2SameRect">
            <a:avLst>
              <a:gd name="adj1" fmla="val 50000"/>
              <a:gd name="adj2" fmla="val 0"/>
            </a:avLst>
          </a:prstGeom>
        </p:spPr>
      </p:pic>
      <p:sp>
        <p:nvSpPr>
          <p:cNvPr id="19" name="wps稻壳儿七月上设计原创链接：http://chn.docer.com/works?userid=390257647_6">
            <a:extLst>
              <a:ext uri="{FF2B5EF4-FFF2-40B4-BE49-F238E27FC236}">
                <a16:creationId xmlns:a16="http://schemas.microsoft.com/office/drawing/2014/main" id="{01435C3C-274E-427B-AB5E-F7455AFBB254}"/>
              </a:ext>
            </a:extLst>
          </p:cNvPr>
          <p:cNvSpPr txBox="1">
            <a:spLocks/>
          </p:cNvSpPr>
          <p:nvPr/>
        </p:nvSpPr>
        <p:spPr>
          <a:xfrm>
            <a:off x="8959870" y="12052514"/>
            <a:ext cx="8898467" cy="717551"/>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1828754">
              <a:spcBef>
                <a:spcPts val="2000"/>
              </a:spcBef>
              <a:buNone/>
              <a:defRPr/>
            </a:pPr>
            <a:r>
              <a:rPr lang="en-US" sz="3200" spc="400" dirty="0">
                <a:solidFill>
                  <a:schemeClr val="bg1"/>
                </a:solidFill>
                <a:latin typeface="+mj-ea"/>
                <a:ea typeface="+mj-ea"/>
              </a:rPr>
              <a:t>PRESENTATION TEMPLATE</a:t>
            </a:r>
          </a:p>
        </p:txBody>
      </p:sp>
      <p:sp>
        <p:nvSpPr>
          <p:cNvPr id="20" name="wps稻壳儿七月上设计原创链接：http://chn.docer.com/works?userid=390257647_7">
            <a:extLst>
              <a:ext uri="{FF2B5EF4-FFF2-40B4-BE49-F238E27FC236}">
                <a16:creationId xmlns:a16="http://schemas.microsoft.com/office/drawing/2014/main" id="{9C728F2C-AEB1-4316-B653-270976AC9FAE}"/>
              </a:ext>
            </a:extLst>
          </p:cNvPr>
          <p:cNvSpPr txBox="1">
            <a:spLocks/>
          </p:cNvSpPr>
          <p:nvPr/>
        </p:nvSpPr>
        <p:spPr bwMode="auto">
          <a:xfrm>
            <a:off x="8502670" y="857954"/>
            <a:ext cx="6952796" cy="2393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700">
                <a:solidFill>
                  <a:schemeClr val="tx1"/>
                </a:solidFill>
                <a:latin typeface="Calibri" panose="020F0502020204030204" pitchFamily="34" charset="0"/>
              </a:defRPr>
            </a:lvl1pPr>
            <a:lvl2pPr marL="742950" indent="-285750">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defTabSz="1371600" eaLnBrk="0" fontAlgn="base" hangingPunct="0">
              <a:spcBef>
                <a:spcPct val="0"/>
              </a:spcBef>
              <a:spcAft>
                <a:spcPct val="0"/>
              </a:spcAft>
              <a:defRPr sz="2700">
                <a:solidFill>
                  <a:schemeClr val="tx1"/>
                </a:solidFill>
                <a:latin typeface="Calibri" panose="020F0502020204030204" pitchFamily="34" charset="0"/>
              </a:defRPr>
            </a:lvl6pPr>
            <a:lvl7pPr marL="2971800" indent="-228600" defTabSz="1371600" eaLnBrk="0" fontAlgn="base" hangingPunct="0">
              <a:spcBef>
                <a:spcPct val="0"/>
              </a:spcBef>
              <a:spcAft>
                <a:spcPct val="0"/>
              </a:spcAft>
              <a:defRPr sz="2700">
                <a:solidFill>
                  <a:schemeClr val="tx1"/>
                </a:solidFill>
                <a:latin typeface="Calibri" panose="020F0502020204030204" pitchFamily="34" charset="0"/>
              </a:defRPr>
            </a:lvl7pPr>
            <a:lvl8pPr marL="3429000" indent="-228600" defTabSz="1371600" eaLnBrk="0" fontAlgn="base" hangingPunct="0">
              <a:spcBef>
                <a:spcPct val="0"/>
              </a:spcBef>
              <a:spcAft>
                <a:spcPct val="0"/>
              </a:spcAft>
              <a:defRPr sz="2700">
                <a:solidFill>
                  <a:schemeClr val="tx1"/>
                </a:solidFill>
                <a:latin typeface="Calibri" panose="020F0502020204030204" pitchFamily="34" charset="0"/>
              </a:defRPr>
            </a:lvl8pPr>
            <a:lvl9pPr marL="3886200" indent="-228600" defTabSz="1371600" eaLnBrk="0" fontAlgn="base" hangingPunct="0">
              <a:spcBef>
                <a:spcPct val="0"/>
              </a:spcBef>
              <a:spcAft>
                <a:spcPct val="0"/>
              </a:spcAft>
              <a:defRPr sz="2700">
                <a:solidFill>
                  <a:schemeClr val="tx1"/>
                </a:solidFill>
                <a:latin typeface="Calibri" panose="020F0502020204030204" pitchFamily="34" charset="0"/>
              </a:defRPr>
            </a:lvl9pPr>
          </a:lstStyle>
          <a:p>
            <a:pPr defTabSz="1828754" fontAlgn="base">
              <a:lnSpc>
                <a:spcPct val="90000"/>
              </a:lnSpc>
              <a:spcBef>
                <a:spcPct val="0"/>
              </a:spcBef>
              <a:spcAft>
                <a:spcPct val="0"/>
              </a:spcAft>
            </a:pPr>
            <a:r>
              <a:rPr lang="en-US" altLang="zh-CN" sz="16800" dirty="0">
                <a:solidFill>
                  <a:schemeClr val="bg1"/>
                </a:solidFill>
                <a:latin typeface="AdineKirnberg" pitchFamily="2" charset="0"/>
                <a:ea typeface="+mj-ea"/>
              </a:rPr>
              <a:t>Jasmine</a:t>
            </a:r>
          </a:p>
        </p:txBody>
      </p:sp>
      <p:sp>
        <p:nvSpPr>
          <p:cNvPr id="21" name="wps稻壳儿七月上设计原创链接：http://chn.docer.com/works?userid=390257647_8">
            <a:extLst>
              <a:ext uri="{FF2B5EF4-FFF2-40B4-BE49-F238E27FC236}">
                <a16:creationId xmlns:a16="http://schemas.microsoft.com/office/drawing/2014/main" id="{9E40D22A-1EE0-462F-B631-F64B7E9E6721}"/>
              </a:ext>
            </a:extLst>
          </p:cNvPr>
          <p:cNvSpPr txBox="1">
            <a:spLocks/>
          </p:cNvSpPr>
          <p:nvPr/>
        </p:nvSpPr>
        <p:spPr>
          <a:xfrm>
            <a:off x="20638775" y="12085937"/>
            <a:ext cx="4021292" cy="717549"/>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1828754">
              <a:spcBef>
                <a:spcPts val="2000"/>
              </a:spcBef>
              <a:buNone/>
              <a:defRPr/>
            </a:pPr>
            <a:r>
              <a:rPr lang="en-US" sz="2000" i="1" spc="400" dirty="0">
                <a:solidFill>
                  <a:schemeClr val="bg1"/>
                </a:solidFill>
                <a:latin typeface="+mj-ea"/>
                <a:ea typeface="+mj-ea"/>
              </a:rPr>
              <a:t>2029 Template</a:t>
            </a:r>
          </a:p>
        </p:txBody>
      </p:sp>
      <p:sp>
        <p:nvSpPr>
          <p:cNvPr id="22" name="wps稻壳儿七月上设计原创链接：http://chn.docer.com/works?userid=390257647_9">
            <a:extLst>
              <a:ext uri="{FF2B5EF4-FFF2-40B4-BE49-F238E27FC236}">
                <a16:creationId xmlns:a16="http://schemas.microsoft.com/office/drawing/2014/main" id="{EDDCDBFE-EB2A-4033-B51F-7EB7EE9B7AF2}"/>
              </a:ext>
            </a:extLst>
          </p:cNvPr>
          <p:cNvSpPr txBox="1">
            <a:spLocks/>
          </p:cNvSpPr>
          <p:nvPr/>
        </p:nvSpPr>
        <p:spPr bwMode="auto">
          <a:xfrm>
            <a:off x="10228418" y="2485669"/>
            <a:ext cx="7413324" cy="1532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r>
              <a:rPr lang="tr-TR" altLang="zh-CN" sz="1800" dirty="0">
                <a:solidFill>
                  <a:schemeClr val="bg1"/>
                </a:solidFill>
                <a:latin typeface="Montserrat" panose="00000500000000000000" pitchFamily="50" charset="-94"/>
              </a:rPr>
              <a:t>Lorem ipsum dolor sit amet, averano consectetur adipiscing elit. Nullam dolor ipsum, fermentum id ligula et, dictum ipsum dolor sit amet, averan</a:t>
            </a:r>
          </a:p>
        </p:txBody>
      </p:sp>
    </p:spTree>
    <p:extLst>
      <p:ext uri="{BB962C8B-B14F-4D97-AF65-F5344CB8AC3E}">
        <p14:creationId xmlns:p14="http://schemas.microsoft.com/office/powerpoint/2010/main" val="3258493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wps稻壳儿七月上设计原创链接：http://chn.docer.com/works?userid=390257647_1">
            <a:extLst>
              <a:ext uri="{FF2B5EF4-FFF2-40B4-BE49-F238E27FC236}">
                <a16:creationId xmlns:a16="http://schemas.microsoft.com/office/drawing/2014/main" id="{D27E0414-A72C-488A-8ECA-59E3888E3264}"/>
              </a:ext>
            </a:extLst>
          </p:cNvPr>
          <p:cNvSpPr/>
          <p:nvPr/>
        </p:nvSpPr>
        <p:spPr>
          <a:xfrm>
            <a:off x="0" y="0"/>
            <a:ext cx="24980348"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wps稻壳儿七月上设计原创链接：http://chn.docer.com/works?userid=390257647_2">
            <a:extLst>
              <a:ext uri="{FF2B5EF4-FFF2-40B4-BE49-F238E27FC236}">
                <a16:creationId xmlns:a16="http://schemas.microsoft.com/office/drawing/2014/main" id="{927E8EF1-AFF0-4784-B12D-58A23B29627E}"/>
              </a:ext>
            </a:extLst>
          </p:cNvPr>
          <p:cNvSpPr/>
          <p:nvPr/>
        </p:nvSpPr>
        <p:spPr>
          <a:xfrm>
            <a:off x="3034747" y="0"/>
            <a:ext cx="21945601"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4" name="wps稻壳儿七月上设计原创链接：http://chn.docer.com/works?userid=390257647_3">
            <a:extLst>
              <a:ext uri="{FF2B5EF4-FFF2-40B4-BE49-F238E27FC236}">
                <a16:creationId xmlns:a16="http://schemas.microsoft.com/office/drawing/2014/main" id="{DF52D66F-4FA1-49F9-AACE-27791C95C78C}"/>
              </a:ext>
            </a:extLst>
          </p:cNvPr>
          <p:cNvSpPr txBox="1"/>
          <p:nvPr/>
        </p:nvSpPr>
        <p:spPr>
          <a:xfrm>
            <a:off x="15872617" y="3732647"/>
            <a:ext cx="4420370" cy="769441"/>
          </a:xfrm>
          <a:prstGeom prst="rect">
            <a:avLst/>
          </a:prstGeom>
          <a:noFill/>
        </p:spPr>
        <p:txBody>
          <a:bodyPr wrap="square" rtlCol="0">
            <a:spAutoFit/>
          </a:bodyPr>
          <a:lstStyle/>
          <a:p>
            <a:r>
              <a:rPr lang="en-US" sz="4400" spc="600" dirty="0">
                <a:solidFill>
                  <a:srgbClr val="F6F4F2"/>
                </a:solidFill>
                <a:latin typeface="EB Garamond Medium" panose="00000600000000000000" pitchFamily="2" charset="0"/>
                <a:ea typeface="EB Garamond Medium" panose="00000600000000000000" pitchFamily="2" charset="0"/>
              </a:rPr>
              <a:t>Expertise</a:t>
            </a:r>
          </a:p>
        </p:txBody>
      </p:sp>
      <p:sp>
        <p:nvSpPr>
          <p:cNvPr id="5" name="wps稻壳儿七月上设计原创链接：http://chn.docer.com/works?userid=390257647_4">
            <a:extLst>
              <a:ext uri="{FF2B5EF4-FFF2-40B4-BE49-F238E27FC236}">
                <a16:creationId xmlns:a16="http://schemas.microsoft.com/office/drawing/2014/main" id="{7B1F4639-DAD3-449D-B5FE-C9226FFFF403}"/>
              </a:ext>
            </a:extLst>
          </p:cNvPr>
          <p:cNvSpPr txBox="1"/>
          <p:nvPr/>
        </p:nvSpPr>
        <p:spPr>
          <a:xfrm>
            <a:off x="15872616" y="4490395"/>
            <a:ext cx="6072977" cy="1853649"/>
          </a:xfrm>
          <a:prstGeom prst="rect">
            <a:avLst/>
          </a:prstGeom>
          <a:noFill/>
        </p:spPr>
        <p:txBody>
          <a:bodyPr wrap="square" rtlCol="0">
            <a:spAutoFit/>
          </a:bodyPr>
          <a:lstStyle/>
          <a:p>
            <a:pPr>
              <a:lnSpc>
                <a:spcPct val="200000"/>
              </a:lnSpc>
            </a:pPr>
            <a:r>
              <a:rPr lang="tr-TR" altLang="zh-CN" sz="2000" dirty="0">
                <a:solidFill>
                  <a:schemeClr val="bg1"/>
                </a:solidFill>
                <a:latin typeface="+mj-ea"/>
              </a:rPr>
              <a:t>Lorem ipsum dolor sit amet, averano consectetur adipiscing elit. Nullam dolor ipsum, fermentum id ligula et, dictum egestas tort Lorem ipsum</a:t>
            </a:r>
          </a:p>
        </p:txBody>
      </p:sp>
      <p:sp>
        <p:nvSpPr>
          <p:cNvPr id="6" name="wps稻壳儿七月上设计原创链接：http://chn.docer.com/works?userid=390257647_5">
            <a:extLst>
              <a:ext uri="{FF2B5EF4-FFF2-40B4-BE49-F238E27FC236}">
                <a16:creationId xmlns:a16="http://schemas.microsoft.com/office/drawing/2014/main" id="{7B340558-0A0C-4995-8E76-697E0F0BE8DA}"/>
              </a:ext>
            </a:extLst>
          </p:cNvPr>
          <p:cNvSpPr txBox="1"/>
          <p:nvPr/>
        </p:nvSpPr>
        <p:spPr>
          <a:xfrm>
            <a:off x="15872617" y="8369507"/>
            <a:ext cx="4420370" cy="769441"/>
          </a:xfrm>
          <a:prstGeom prst="rect">
            <a:avLst/>
          </a:prstGeom>
          <a:noFill/>
        </p:spPr>
        <p:txBody>
          <a:bodyPr wrap="square" rtlCol="0">
            <a:spAutoFit/>
          </a:bodyPr>
          <a:lstStyle/>
          <a:p>
            <a:r>
              <a:rPr lang="en-US" sz="4400" spc="600" dirty="0">
                <a:solidFill>
                  <a:srgbClr val="F6F4F2"/>
                </a:solidFill>
                <a:latin typeface="EB Garamond Medium" panose="00000600000000000000" pitchFamily="2" charset="0"/>
                <a:ea typeface="EB Garamond Medium" panose="00000600000000000000" pitchFamily="2" charset="0"/>
              </a:rPr>
              <a:t>Cross-Media</a:t>
            </a:r>
          </a:p>
        </p:txBody>
      </p:sp>
      <p:sp>
        <p:nvSpPr>
          <p:cNvPr id="7" name="wps稻壳儿七月上设计原创链接：http://chn.docer.com/works?userid=390257647_6">
            <a:extLst>
              <a:ext uri="{FF2B5EF4-FFF2-40B4-BE49-F238E27FC236}">
                <a16:creationId xmlns:a16="http://schemas.microsoft.com/office/drawing/2014/main" id="{15EA4D71-5C00-4B55-A2A9-96C40F4CBCCD}"/>
              </a:ext>
            </a:extLst>
          </p:cNvPr>
          <p:cNvSpPr txBox="1"/>
          <p:nvPr/>
        </p:nvSpPr>
        <p:spPr>
          <a:xfrm>
            <a:off x="15872617" y="9127255"/>
            <a:ext cx="6397442" cy="1853649"/>
          </a:xfrm>
          <a:prstGeom prst="rect">
            <a:avLst/>
          </a:prstGeom>
          <a:noFill/>
        </p:spPr>
        <p:txBody>
          <a:bodyPr wrap="square" rtlCol="0">
            <a:spAutoFit/>
          </a:bodyPr>
          <a:lstStyle/>
          <a:p>
            <a:pPr>
              <a:lnSpc>
                <a:spcPct val="200000"/>
              </a:lnSpc>
            </a:pPr>
            <a:r>
              <a:rPr lang="tr-TR" altLang="zh-CN" sz="2000" dirty="0">
                <a:solidFill>
                  <a:schemeClr val="bg1"/>
                </a:solidFill>
                <a:latin typeface="+mj-ea"/>
              </a:rPr>
              <a:t>Lorem ipsum dolor sit amet, averano consectetur adipiscing elit. Nullam dolor ipsum, fermentum id ligula et, dictum egestas tort Lorem ipsum dolor </a:t>
            </a:r>
          </a:p>
        </p:txBody>
      </p:sp>
      <p:sp>
        <p:nvSpPr>
          <p:cNvPr id="8" name="wps稻壳儿七月上设计原创链接：http://chn.docer.com/works?userid=390257647_7">
            <a:extLst>
              <a:ext uri="{FF2B5EF4-FFF2-40B4-BE49-F238E27FC236}">
                <a16:creationId xmlns:a16="http://schemas.microsoft.com/office/drawing/2014/main" id="{EA130CD1-557E-473E-945C-DB0805046A6F}"/>
              </a:ext>
            </a:extLst>
          </p:cNvPr>
          <p:cNvSpPr txBox="1"/>
          <p:nvPr/>
        </p:nvSpPr>
        <p:spPr>
          <a:xfrm rot="16200000">
            <a:off x="488873" y="10876519"/>
            <a:ext cx="2825675" cy="400110"/>
          </a:xfrm>
          <a:prstGeom prst="rect">
            <a:avLst/>
          </a:prstGeom>
          <a:noFill/>
        </p:spPr>
        <p:txBody>
          <a:bodyPr wrap="square" rtlCol="0">
            <a:spAutoFit/>
          </a:bodyPr>
          <a:lstStyle/>
          <a:p>
            <a:r>
              <a:rPr lang="en-US" sz="2000" spc="1300">
                <a:solidFill>
                  <a:schemeClr val="tx1">
                    <a:lumMod val="75000"/>
                    <a:lumOff val="25000"/>
                  </a:schemeClr>
                </a:solidFill>
                <a:latin typeface="EB Garamond SC 08" panose="02020502060206020403" pitchFamily="18" charset="0"/>
                <a:ea typeface="EB Garamond" panose="00000500000000000000" pitchFamily="2" charset="0"/>
              </a:rPr>
              <a:t>GEMINI</a:t>
            </a:r>
          </a:p>
        </p:txBody>
      </p:sp>
      <p:pic>
        <p:nvPicPr>
          <p:cNvPr id="9" name="wps稻壳儿七月上设计原创链接：http://chn.docer.com/works?userid=390257647_8">
            <a:extLst>
              <a:ext uri="{FF2B5EF4-FFF2-40B4-BE49-F238E27FC236}">
                <a16:creationId xmlns:a16="http://schemas.microsoft.com/office/drawing/2014/main" id="{41879E35-CF87-4EAB-92CE-65D558AB8B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3034748" y="2816352"/>
            <a:ext cx="9608457" cy="9086189"/>
          </a:xfrm>
          <a:custGeom>
            <a:avLst/>
            <a:gdLst>
              <a:gd name="connsiteX0" fmla="*/ 0 w 9608457"/>
              <a:gd name="connsiteY0" fmla="*/ 0 h 9086189"/>
              <a:gd name="connsiteX1" fmla="*/ 9608457 w 9608457"/>
              <a:gd name="connsiteY1" fmla="*/ 0 h 9086189"/>
              <a:gd name="connsiteX2" fmla="*/ 9608457 w 9608457"/>
              <a:gd name="connsiteY2" fmla="*/ 9086189 h 9086189"/>
              <a:gd name="connsiteX3" fmla="*/ 0 w 9608457"/>
              <a:gd name="connsiteY3" fmla="*/ 9086189 h 9086189"/>
            </a:gdLst>
            <a:ahLst/>
            <a:cxnLst>
              <a:cxn ang="0">
                <a:pos x="connsiteX0" y="connsiteY0"/>
              </a:cxn>
              <a:cxn ang="0">
                <a:pos x="connsiteX1" y="connsiteY1"/>
              </a:cxn>
              <a:cxn ang="0">
                <a:pos x="connsiteX2" y="connsiteY2"/>
              </a:cxn>
              <a:cxn ang="0">
                <a:pos x="connsiteX3" y="connsiteY3"/>
              </a:cxn>
            </a:cxnLst>
            <a:rect l="l" t="t" r="r" b="b"/>
            <a:pathLst>
              <a:path w="9608457" h="9086189">
                <a:moveTo>
                  <a:pt x="0" y="0"/>
                </a:moveTo>
                <a:lnTo>
                  <a:pt x="9608457" y="0"/>
                </a:lnTo>
                <a:lnTo>
                  <a:pt x="9608457" y="9086189"/>
                </a:lnTo>
                <a:lnTo>
                  <a:pt x="0" y="9086189"/>
                </a:lnTo>
                <a:close/>
              </a:path>
            </a:pathLst>
          </a:custGeom>
        </p:spPr>
      </p:pic>
      <p:sp>
        <p:nvSpPr>
          <p:cNvPr id="10" name="wps稻壳儿七月上设计原创链接：http://chn.docer.com/works?userid=390257647_9">
            <a:extLst>
              <a:ext uri="{FF2B5EF4-FFF2-40B4-BE49-F238E27FC236}">
                <a16:creationId xmlns:a16="http://schemas.microsoft.com/office/drawing/2014/main" id="{10978194-D72D-4779-82CD-4DCC24957F84}"/>
              </a:ext>
            </a:extLst>
          </p:cNvPr>
          <p:cNvSpPr txBox="1">
            <a:spLocks/>
          </p:cNvSpPr>
          <p:nvPr/>
        </p:nvSpPr>
        <p:spPr>
          <a:xfrm rot="16200000">
            <a:off x="-841520" y="3652325"/>
            <a:ext cx="5486400" cy="400050"/>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sz="2000" spc="1300" dirty="0">
                <a:solidFill>
                  <a:schemeClr val="tx1">
                    <a:lumMod val="75000"/>
                    <a:lumOff val="25000"/>
                  </a:schemeClr>
                </a:solidFill>
                <a:latin typeface="EB Garamond SC 08" panose="02020502060206020403" pitchFamily="18" charset="0"/>
                <a:ea typeface="EB Garamond" panose="00000500000000000000" pitchFamily="2" charset="0"/>
              </a:rPr>
              <a:t>Page-</a:t>
            </a:r>
            <a:fld id="{E9A15C1F-0F4E-4243-AC81-D36EC58B277A}" type="slidenum">
              <a:rPr lang="en-US" sz="2000" spc="1300" smtClean="0">
                <a:solidFill>
                  <a:schemeClr val="tx1">
                    <a:lumMod val="75000"/>
                    <a:lumOff val="25000"/>
                  </a:schemeClr>
                </a:solidFill>
                <a:latin typeface="EB Garamond SC 08" panose="02020502060206020403" pitchFamily="18" charset="0"/>
                <a:ea typeface="EB Garamond" panose="00000500000000000000" pitchFamily="2" charset="0"/>
              </a:rPr>
              <a:pPr algn="r"/>
              <a:t>10</a:t>
            </a:fld>
            <a:endParaRPr lang="en-US" sz="2000" spc="1300" dirty="0">
              <a:solidFill>
                <a:schemeClr val="tx1">
                  <a:lumMod val="75000"/>
                  <a:lumOff val="25000"/>
                </a:schemeClr>
              </a:solidFill>
              <a:latin typeface="EB Garamond SC 08" panose="02020502060206020403" pitchFamily="18" charset="0"/>
              <a:ea typeface="EB Garamond" panose="00000500000000000000" pitchFamily="2" charset="0"/>
            </a:endParaRPr>
          </a:p>
        </p:txBody>
      </p:sp>
      <p:sp>
        <p:nvSpPr>
          <p:cNvPr id="11" name="wps稻壳儿七月上设计原创链接：http://chn.docer.com/works?userid=390257647_10">
            <a:extLst>
              <a:ext uri="{FF2B5EF4-FFF2-40B4-BE49-F238E27FC236}">
                <a16:creationId xmlns:a16="http://schemas.microsoft.com/office/drawing/2014/main" id="{4692E99A-FF56-4742-8FA9-FCF534AE214B}"/>
              </a:ext>
            </a:extLst>
          </p:cNvPr>
          <p:cNvSpPr txBox="1"/>
          <p:nvPr/>
        </p:nvSpPr>
        <p:spPr>
          <a:xfrm>
            <a:off x="19445389" y="1287395"/>
            <a:ext cx="4528464" cy="400110"/>
          </a:xfrm>
          <a:prstGeom prst="rect">
            <a:avLst/>
          </a:prstGeom>
          <a:noFill/>
        </p:spPr>
        <p:txBody>
          <a:bodyPr wrap="square" rtlCol="0">
            <a:spAutoFit/>
          </a:bodyPr>
          <a:lstStyle/>
          <a:p>
            <a:pPr algn="r"/>
            <a:r>
              <a:rPr lang="en-US" sz="2000" i="1" spc="1000" dirty="0">
                <a:solidFill>
                  <a:srgbClr val="F6F4F2"/>
                </a:solidFill>
                <a:latin typeface="EB Garamond" panose="00000500000000000000" pitchFamily="2" charset="0"/>
                <a:ea typeface="EB Garamond" panose="00000500000000000000" pitchFamily="2" charset="0"/>
              </a:rPr>
              <a:t>Gemini Template</a:t>
            </a:r>
          </a:p>
        </p:txBody>
      </p:sp>
      <p:sp>
        <p:nvSpPr>
          <p:cNvPr id="12" name="wps稻壳儿七月上设计原创链接：http://chn.docer.com/works?userid=390257647_11">
            <a:extLst>
              <a:ext uri="{FF2B5EF4-FFF2-40B4-BE49-F238E27FC236}">
                <a16:creationId xmlns:a16="http://schemas.microsoft.com/office/drawing/2014/main" id="{262EA996-D75D-460B-A02C-7B2011D28B6C}"/>
              </a:ext>
            </a:extLst>
          </p:cNvPr>
          <p:cNvSpPr/>
          <p:nvPr/>
        </p:nvSpPr>
        <p:spPr>
          <a:xfrm flipH="1" flipV="1">
            <a:off x="14256504" y="8539299"/>
            <a:ext cx="908416" cy="863088"/>
          </a:xfrm>
          <a:custGeom>
            <a:avLst/>
            <a:gdLst/>
            <a:ahLst/>
            <a:cxnLst/>
            <a:rect l="l" t="t" r="r" b="b"/>
            <a:pathLst>
              <a:path w="240606" h="228600">
                <a:moveTo>
                  <a:pt x="163166" y="21431"/>
                </a:moveTo>
                <a:cubicBezTo>
                  <a:pt x="167928" y="21431"/>
                  <a:pt x="170310" y="19050"/>
                  <a:pt x="170310" y="14287"/>
                </a:cubicBezTo>
                <a:lnTo>
                  <a:pt x="170310" y="7143"/>
                </a:lnTo>
                <a:lnTo>
                  <a:pt x="77441" y="7143"/>
                </a:lnTo>
                <a:lnTo>
                  <a:pt x="77441" y="13841"/>
                </a:lnTo>
                <a:cubicBezTo>
                  <a:pt x="77441" y="15924"/>
                  <a:pt x="78111" y="17710"/>
                  <a:pt x="79450" y="19198"/>
                </a:cubicBezTo>
                <a:cubicBezTo>
                  <a:pt x="80790" y="20687"/>
                  <a:pt x="82501" y="21431"/>
                  <a:pt x="84585" y="21431"/>
                </a:cubicBezTo>
                <a:close/>
                <a:moveTo>
                  <a:pt x="163166" y="28575"/>
                </a:moveTo>
                <a:lnTo>
                  <a:pt x="84585" y="28575"/>
                </a:lnTo>
                <a:cubicBezTo>
                  <a:pt x="80715" y="28575"/>
                  <a:pt x="77367" y="27161"/>
                  <a:pt x="74539" y="24333"/>
                </a:cubicBezTo>
                <a:cubicBezTo>
                  <a:pt x="71711" y="21505"/>
                  <a:pt x="70297" y="18008"/>
                  <a:pt x="70297" y="13841"/>
                </a:cubicBezTo>
                <a:lnTo>
                  <a:pt x="70297" y="3572"/>
                </a:lnTo>
                <a:cubicBezTo>
                  <a:pt x="70297" y="1190"/>
                  <a:pt x="71488" y="0"/>
                  <a:pt x="73869" y="0"/>
                </a:cubicBezTo>
                <a:lnTo>
                  <a:pt x="173882" y="0"/>
                </a:lnTo>
                <a:cubicBezTo>
                  <a:pt x="176263" y="0"/>
                  <a:pt x="177453" y="1190"/>
                  <a:pt x="177453" y="3572"/>
                </a:cubicBezTo>
                <a:lnTo>
                  <a:pt x="177453" y="14287"/>
                </a:lnTo>
                <a:cubicBezTo>
                  <a:pt x="177453" y="18454"/>
                  <a:pt x="176114" y="21877"/>
                  <a:pt x="173435" y="24556"/>
                </a:cubicBezTo>
                <a:cubicBezTo>
                  <a:pt x="170756" y="27235"/>
                  <a:pt x="167333" y="28575"/>
                  <a:pt x="163166" y="28575"/>
                </a:cubicBezTo>
                <a:close/>
                <a:moveTo>
                  <a:pt x="177453" y="207168"/>
                </a:moveTo>
                <a:lnTo>
                  <a:pt x="177453" y="139303"/>
                </a:lnTo>
                <a:cubicBezTo>
                  <a:pt x="177453" y="129182"/>
                  <a:pt x="175221" y="119509"/>
                  <a:pt x="170756" y="110281"/>
                </a:cubicBezTo>
                <a:cubicBezTo>
                  <a:pt x="166291" y="101054"/>
                  <a:pt x="160561" y="93315"/>
                  <a:pt x="153567" y="87064"/>
                </a:cubicBezTo>
                <a:cubicBezTo>
                  <a:pt x="146572" y="80813"/>
                  <a:pt x="140842" y="76051"/>
                  <a:pt x="136377" y="72777"/>
                </a:cubicBezTo>
                <a:cubicBezTo>
                  <a:pt x="131912" y="69502"/>
                  <a:pt x="127745" y="66823"/>
                  <a:pt x="123875" y="64740"/>
                </a:cubicBezTo>
                <a:cubicBezTo>
                  <a:pt x="120601" y="66228"/>
                  <a:pt x="117178" y="68014"/>
                  <a:pt x="113606" y="70098"/>
                </a:cubicBezTo>
                <a:cubicBezTo>
                  <a:pt x="110034" y="72181"/>
                  <a:pt x="104974" y="75604"/>
                  <a:pt x="98426" y="80367"/>
                </a:cubicBezTo>
                <a:cubicBezTo>
                  <a:pt x="91877" y="85129"/>
                  <a:pt x="86222" y="90189"/>
                  <a:pt x="81459" y="95547"/>
                </a:cubicBezTo>
                <a:cubicBezTo>
                  <a:pt x="76697" y="100905"/>
                  <a:pt x="72455" y="107528"/>
                  <a:pt x="68735" y="115416"/>
                </a:cubicBezTo>
                <a:cubicBezTo>
                  <a:pt x="65014" y="123304"/>
                  <a:pt x="63153" y="131266"/>
                  <a:pt x="63153" y="139303"/>
                </a:cubicBezTo>
                <a:lnTo>
                  <a:pt x="63153" y="207168"/>
                </a:lnTo>
                <a:close/>
                <a:moveTo>
                  <a:pt x="195313" y="214312"/>
                </a:moveTo>
                <a:lnTo>
                  <a:pt x="181025" y="214312"/>
                </a:lnTo>
                <a:lnTo>
                  <a:pt x="59582" y="214312"/>
                </a:lnTo>
                <a:lnTo>
                  <a:pt x="45294" y="214312"/>
                </a:lnTo>
                <a:cubicBezTo>
                  <a:pt x="26244" y="214312"/>
                  <a:pt x="13147" y="209252"/>
                  <a:pt x="6003" y="199132"/>
                </a:cubicBezTo>
                <a:cubicBezTo>
                  <a:pt x="-545" y="190202"/>
                  <a:pt x="-1736" y="179338"/>
                  <a:pt x="2432" y="166538"/>
                </a:cubicBezTo>
                <a:cubicBezTo>
                  <a:pt x="4813" y="159692"/>
                  <a:pt x="10468" y="150688"/>
                  <a:pt x="19398" y="139526"/>
                </a:cubicBezTo>
                <a:cubicBezTo>
                  <a:pt x="28328" y="128364"/>
                  <a:pt x="36216" y="120253"/>
                  <a:pt x="43062" y="115193"/>
                </a:cubicBezTo>
                <a:cubicBezTo>
                  <a:pt x="43657" y="114597"/>
                  <a:pt x="44401" y="114300"/>
                  <a:pt x="45294" y="114300"/>
                </a:cubicBezTo>
                <a:cubicBezTo>
                  <a:pt x="46485" y="114300"/>
                  <a:pt x="47378" y="114746"/>
                  <a:pt x="47973" y="115639"/>
                </a:cubicBezTo>
                <a:cubicBezTo>
                  <a:pt x="49461" y="117425"/>
                  <a:pt x="49312" y="119062"/>
                  <a:pt x="47527" y="120550"/>
                </a:cubicBezTo>
                <a:cubicBezTo>
                  <a:pt x="41276" y="125313"/>
                  <a:pt x="33909" y="132978"/>
                  <a:pt x="25426" y="143544"/>
                </a:cubicBezTo>
                <a:cubicBezTo>
                  <a:pt x="16942" y="154111"/>
                  <a:pt x="11659" y="162669"/>
                  <a:pt x="9575" y="169217"/>
                </a:cubicBezTo>
                <a:cubicBezTo>
                  <a:pt x="6003" y="179338"/>
                  <a:pt x="6748" y="187821"/>
                  <a:pt x="11808" y="194667"/>
                </a:cubicBezTo>
                <a:cubicBezTo>
                  <a:pt x="17761" y="203001"/>
                  <a:pt x="28923" y="207168"/>
                  <a:pt x="45294" y="207168"/>
                </a:cubicBezTo>
                <a:lnTo>
                  <a:pt x="56010" y="207168"/>
                </a:lnTo>
                <a:lnTo>
                  <a:pt x="56010" y="139303"/>
                </a:lnTo>
                <a:cubicBezTo>
                  <a:pt x="56010" y="130373"/>
                  <a:pt x="57944" y="121592"/>
                  <a:pt x="61814" y="112960"/>
                </a:cubicBezTo>
                <a:cubicBezTo>
                  <a:pt x="65684" y="104328"/>
                  <a:pt x="70223" y="97184"/>
                  <a:pt x="75432" y="91529"/>
                </a:cubicBezTo>
                <a:cubicBezTo>
                  <a:pt x="80641" y="85873"/>
                  <a:pt x="86668" y="80441"/>
                  <a:pt x="93514" y="75232"/>
                </a:cubicBezTo>
                <a:cubicBezTo>
                  <a:pt x="100361" y="70023"/>
                  <a:pt x="105718" y="66303"/>
                  <a:pt x="109588" y="64070"/>
                </a:cubicBezTo>
                <a:cubicBezTo>
                  <a:pt x="113457" y="61838"/>
                  <a:pt x="117178" y="59977"/>
                  <a:pt x="120750" y="58489"/>
                </a:cubicBezTo>
                <a:cubicBezTo>
                  <a:pt x="120452" y="57894"/>
                  <a:pt x="120303" y="57447"/>
                  <a:pt x="120303" y="57150"/>
                </a:cubicBezTo>
                <a:lnTo>
                  <a:pt x="120303" y="39290"/>
                </a:lnTo>
                <a:cubicBezTo>
                  <a:pt x="120303" y="36909"/>
                  <a:pt x="121494" y="35718"/>
                  <a:pt x="123875" y="35718"/>
                </a:cubicBezTo>
                <a:cubicBezTo>
                  <a:pt x="126257" y="35718"/>
                  <a:pt x="127447" y="36909"/>
                  <a:pt x="127447" y="39290"/>
                </a:cubicBezTo>
                <a:lnTo>
                  <a:pt x="127447" y="57150"/>
                </a:lnTo>
                <a:cubicBezTo>
                  <a:pt x="127447" y="57447"/>
                  <a:pt x="127298" y="57894"/>
                  <a:pt x="127001" y="58489"/>
                </a:cubicBezTo>
                <a:cubicBezTo>
                  <a:pt x="131466" y="60573"/>
                  <a:pt x="136079" y="63326"/>
                  <a:pt x="140842" y="66749"/>
                </a:cubicBezTo>
                <a:cubicBezTo>
                  <a:pt x="145604" y="70172"/>
                  <a:pt x="151706" y="75307"/>
                  <a:pt x="159148" y="82153"/>
                </a:cubicBezTo>
                <a:cubicBezTo>
                  <a:pt x="166589" y="88999"/>
                  <a:pt x="172691" y="97482"/>
                  <a:pt x="177453" y="107602"/>
                </a:cubicBezTo>
                <a:cubicBezTo>
                  <a:pt x="182216" y="117723"/>
                  <a:pt x="184597" y="128289"/>
                  <a:pt x="184597" y="139303"/>
                </a:cubicBezTo>
                <a:lnTo>
                  <a:pt x="184597" y="207168"/>
                </a:lnTo>
                <a:lnTo>
                  <a:pt x="195313" y="207168"/>
                </a:lnTo>
                <a:cubicBezTo>
                  <a:pt x="211684" y="207168"/>
                  <a:pt x="222846" y="203001"/>
                  <a:pt x="228799" y="194667"/>
                </a:cubicBezTo>
                <a:cubicBezTo>
                  <a:pt x="233859" y="187821"/>
                  <a:pt x="234603" y="179338"/>
                  <a:pt x="231032" y="169217"/>
                </a:cubicBezTo>
                <a:cubicBezTo>
                  <a:pt x="228650" y="161180"/>
                  <a:pt x="223516" y="152474"/>
                  <a:pt x="215628" y="143098"/>
                </a:cubicBezTo>
                <a:cubicBezTo>
                  <a:pt x="207740" y="133722"/>
                  <a:pt x="200224" y="126206"/>
                  <a:pt x="193080" y="120550"/>
                </a:cubicBezTo>
                <a:cubicBezTo>
                  <a:pt x="191295" y="119062"/>
                  <a:pt x="191146" y="117425"/>
                  <a:pt x="192634" y="115639"/>
                </a:cubicBezTo>
                <a:cubicBezTo>
                  <a:pt x="193229" y="114746"/>
                  <a:pt x="194122" y="114300"/>
                  <a:pt x="195313" y="114300"/>
                </a:cubicBezTo>
                <a:cubicBezTo>
                  <a:pt x="196206" y="114300"/>
                  <a:pt x="196950" y="114597"/>
                  <a:pt x="197545" y="115193"/>
                </a:cubicBezTo>
                <a:cubicBezTo>
                  <a:pt x="204987" y="120848"/>
                  <a:pt x="212875" y="128662"/>
                  <a:pt x="221209" y="138633"/>
                </a:cubicBezTo>
                <a:cubicBezTo>
                  <a:pt x="229543" y="148605"/>
                  <a:pt x="235199" y="157906"/>
                  <a:pt x="238175" y="166538"/>
                </a:cubicBezTo>
                <a:cubicBezTo>
                  <a:pt x="242343" y="179338"/>
                  <a:pt x="241152" y="190202"/>
                  <a:pt x="234603" y="199132"/>
                </a:cubicBezTo>
                <a:cubicBezTo>
                  <a:pt x="227460" y="209252"/>
                  <a:pt x="214363" y="214312"/>
                  <a:pt x="195313" y="214312"/>
                </a:cubicBezTo>
                <a:close/>
                <a:moveTo>
                  <a:pt x="181025" y="228600"/>
                </a:moveTo>
                <a:lnTo>
                  <a:pt x="59582" y="228600"/>
                </a:lnTo>
                <a:cubicBezTo>
                  <a:pt x="57200" y="228600"/>
                  <a:pt x="56010" y="227409"/>
                  <a:pt x="56010" y="225028"/>
                </a:cubicBezTo>
                <a:cubicBezTo>
                  <a:pt x="56010" y="222647"/>
                  <a:pt x="57200" y="221456"/>
                  <a:pt x="59582" y="221456"/>
                </a:cubicBezTo>
                <a:lnTo>
                  <a:pt x="181025" y="221456"/>
                </a:lnTo>
                <a:cubicBezTo>
                  <a:pt x="183407" y="221456"/>
                  <a:pt x="184597" y="222647"/>
                  <a:pt x="184597" y="225028"/>
                </a:cubicBezTo>
                <a:cubicBezTo>
                  <a:pt x="184597" y="227409"/>
                  <a:pt x="183407" y="228600"/>
                  <a:pt x="181025" y="228600"/>
                </a:cubicBezTo>
                <a:close/>
              </a:path>
            </a:pathLst>
          </a:custGeom>
          <a:solidFill>
            <a:srgbClr val="F6F4F2"/>
          </a:solidFill>
          <a:ln>
            <a:solidFill>
              <a:srgbClr val="F6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
        <p:nvSpPr>
          <p:cNvPr id="13" name="wps稻壳儿七月上设计原创链接：http://chn.docer.com/works?userid=390257647_12">
            <a:extLst>
              <a:ext uri="{FF2B5EF4-FFF2-40B4-BE49-F238E27FC236}">
                <a16:creationId xmlns:a16="http://schemas.microsoft.com/office/drawing/2014/main" id="{34DC9CF1-E53C-461B-AC85-E438CC23721E}"/>
              </a:ext>
            </a:extLst>
          </p:cNvPr>
          <p:cNvSpPr/>
          <p:nvPr/>
        </p:nvSpPr>
        <p:spPr>
          <a:xfrm flipH="1" flipV="1">
            <a:off x="14398859" y="3933599"/>
            <a:ext cx="728227" cy="863088"/>
          </a:xfrm>
          <a:custGeom>
            <a:avLst/>
            <a:gdLst/>
            <a:ahLst/>
            <a:cxnLst/>
            <a:rect l="l" t="t" r="r" b="b"/>
            <a:pathLst>
              <a:path w="192881" h="228600">
                <a:moveTo>
                  <a:pt x="96441" y="228600"/>
                </a:moveTo>
                <a:cubicBezTo>
                  <a:pt x="94059" y="228600"/>
                  <a:pt x="92869" y="227409"/>
                  <a:pt x="92869" y="225028"/>
                </a:cubicBezTo>
                <a:lnTo>
                  <a:pt x="92869" y="9376"/>
                </a:lnTo>
                <a:cubicBezTo>
                  <a:pt x="87511" y="11757"/>
                  <a:pt x="82004" y="14585"/>
                  <a:pt x="76349" y="17859"/>
                </a:cubicBezTo>
                <a:cubicBezTo>
                  <a:pt x="70693" y="21133"/>
                  <a:pt x="63475" y="26193"/>
                  <a:pt x="54694" y="33039"/>
                </a:cubicBezTo>
                <a:cubicBezTo>
                  <a:pt x="45913" y="39886"/>
                  <a:pt x="38249" y="47104"/>
                  <a:pt x="31700" y="54694"/>
                </a:cubicBezTo>
                <a:cubicBezTo>
                  <a:pt x="25152" y="62284"/>
                  <a:pt x="19422" y="71660"/>
                  <a:pt x="14511" y="82822"/>
                </a:cubicBezTo>
                <a:cubicBezTo>
                  <a:pt x="9599" y="93985"/>
                  <a:pt x="7144" y="105668"/>
                  <a:pt x="7144" y="117872"/>
                </a:cubicBezTo>
                <a:lnTo>
                  <a:pt x="7144" y="187970"/>
                </a:lnTo>
                <a:cubicBezTo>
                  <a:pt x="10120" y="191244"/>
                  <a:pt x="13841" y="194667"/>
                  <a:pt x="18306" y="198239"/>
                </a:cubicBezTo>
                <a:cubicBezTo>
                  <a:pt x="22771" y="201811"/>
                  <a:pt x="30956" y="206201"/>
                  <a:pt x="42862" y="211410"/>
                </a:cubicBezTo>
                <a:cubicBezTo>
                  <a:pt x="54769" y="216619"/>
                  <a:pt x="67568" y="219819"/>
                  <a:pt x="81260" y="221009"/>
                </a:cubicBezTo>
                <a:cubicBezTo>
                  <a:pt x="83641" y="221307"/>
                  <a:pt x="84683" y="222647"/>
                  <a:pt x="84386" y="225028"/>
                </a:cubicBezTo>
                <a:cubicBezTo>
                  <a:pt x="84088" y="227409"/>
                  <a:pt x="82748" y="228451"/>
                  <a:pt x="80367" y="228153"/>
                </a:cubicBezTo>
                <a:cubicBezTo>
                  <a:pt x="70545" y="227260"/>
                  <a:pt x="61094" y="225325"/>
                  <a:pt x="52015" y="222349"/>
                </a:cubicBezTo>
                <a:cubicBezTo>
                  <a:pt x="42937" y="219372"/>
                  <a:pt x="35570" y="216396"/>
                  <a:pt x="29914" y="213419"/>
                </a:cubicBezTo>
                <a:cubicBezTo>
                  <a:pt x="24259" y="210443"/>
                  <a:pt x="18976" y="207094"/>
                  <a:pt x="14064" y="203373"/>
                </a:cubicBezTo>
                <a:cubicBezTo>
                  <a:pt x="9153" y="199653"/>
                  <a:pt x="5953" y="197048"/>
                  <a:pt x="4465" y="195560"/>
                </a:cubicBezTo>
                <a:cubicBezTo>
                  <a:pt x="2977" y="194072"/>
                  <a:pt x="1786" y="192732"/>
                  <a:pt x="893" y="191541"/>
                </a:cubicBezTo>
                <a:cubicBezTo>
                  <a:pt x="298" y="190946"/>
                  <a:pt x="0" y="190202"/>
                  <a:pt x="0" y="189309"/>
                </a:cubicBezTo>
                <a:lnTo>
                  <a:pt x="0" y="117872"/>
                </a:lnTo>
                <a:cubicBezTo>
                  <a:pt x="0" y="104179"/>
                  <a:pt x="2977" y="90934"/>
                  <a:pt x="8930" y="78134"/>
                </a:cubicBezTo>
                <a:cubicBezTo>
                  <a:pt x="14883" y="65335"/>
                  <a:pt x="21654" y="54768"/>
                  <a:pt x="29245" y="46434"/>
                </a:cubicBezTo>
                <a:cubicBezTo>
                  <a:pt x="36835" y="38100"/>
                  <a:pt x="45765" y="30361"/>
                  <a:pt x="56034" y="23217"/>
                </a:cubicBezTo>
                <a:cubicBezTo>
                  <a:pt x="66303" y="16073"/>
                  <a:pt x="74042" y="11087"/>
                  <a:pt x="79251" y="8260"/>
                </a:cubicBezTo>
                <a:cubicBezTo>
                  <a:pt x="84460" y="5432"/>
                  <a:pt x="89297" y="3125"/>
                  <a:pt x="93762" y="1339"/>
                </a:cubicBezTo>
                <a:cubicBezTo>
                  <a:pt x="94357" y="446"/>
                  <a:pt x="95250" y="0"/>
                  <a:pt x="96441" y="0"/>
                </a:cubicBezTo>
                <a:cubicBezTo>
                  <a:pt x="98822" y="0"/>
                  <a:pt x="100012" y="1190"/>
                  <a:pt x="100012" y="3572"/>
                </a:cubicBezTo>
                <a:lnTo>
                  <a:pt x="100012" y="221456"/>
                </a:lnTo>
                <a:cubicBezTo>
                  <a:pt x="112216" y="221158"/>
                  <a:pt x="123676" y="219521"/>
                  <a:pt x="134392" y="216545"/>
                </a:cubicBezTo>
                <a:cubicBezTo>
                  <a:pt x="145107" y="213568"/>
                  <a:pt x="154037" y="209922"/>
                  <a:pt x="161181" y="205606"/>
                </a:cubicBezTo>
                <a:cubicBezTo>
                  <a:pt x="168325" y="201290"/>
                  <a:pt x="173682" y="197792"/>
                  <a:pt x="177254" y="195113"/>
                </a:cubicBezTo>
                <a:cubicBezTo>
                  <a:pt x="180826" y="192434"/>
                  <a:pt x="183654" y="189904"/>
                  <a:pt x="185737" y="187523"/>
                </a:cubicBezTo>
                <a:lnTo>
                  <a:pt x="185737" y="116979"/>
                </a:lnTo>
                <a:cubicBezTo>
                  <a:pt x="185737" y="104179"/>
                  <a:pt x="183207" y="91975"/>
                  <a:pt x="178147" y="80367"/>
                </a:cubicBezTo>
                <a:cubicBezTo>
                  <a:pt x="173087" y="68758"/>
                  <a:pt x="166390" y="58638"/>
                  <a:pt x="158055" y="50006"/>
                </a:cubicBezTo>
                <a:cubicBezTo>
                  <a:pt x="149721" y="41374"/>
                  <a:pt x="141684" y="34305"/>
                  <a:pt x="133945" y="28798"/>
                </a:cubicBezTo>
                <a:cubicBezTo>
                  <a:pt x="126206" y="23291"/>
                  <a:pt x="118021" y="18305"/>
                  <a:pt x="109389" y="13841"/>
                </a:cubicBezTo>
                <a:cubicBezTo>
                  <a:pt x="107305" y="12650"/>
                  <a:pt x="106859" y="11013"/>
                  <a:pt x="108049" y="8929"/>
                </a:cubicBezTo>
                <a:cubicBezTo>
                  <a:pt x="109240" y="6846"/>
                  <a:pt x="110877" y="6399"/>
                  <a:pt x="112961" y="7590"/>
                </a:cubicBezTo>
                <a:cubicBezTo>
                  <a:pt x="118914" y="10566"/>
                  <a:pt x="124792" y="13989"/>
                  <a:pt x="130597" y="17859"/>
                </a:cubicBezTo>
                <a:cubicBezTo>
                  <a:pt x="136401" y="21729"/>
                  <a:pt x="143247" y="27086"/>
                  <a:pt x="151135" y="33932"/>
                </a:cubicBezTo>
                <a:cubicBezTo>
                  <a:pt x="159023" y="40779"/>
                  <a:pt x="165869" y="47997"/>
                  <a:pt x="171673" y="55587"/>
                </a:cubicBezTo>
                <a:cubicBezTo>
                  <a:pt x="177478" y="63177"/>
                  <a:pt x="182463" y="72405"/>
                  <a:pt x="186630" y="83269"/>
                </a:cubicBezTo>
                <a:cubicBezTo>
                  <a:pt x="190798" y="94133"/>
                  <a:pt x="192881" y="105370"/>
                  <a:pt x="192881" y="116979"/>
                </a:cubicBezTo>
                <a:lnTo>
                  <a:pt x="192881" y="188863"/>
                </a:lnTo>
                <a:cubicBezTo>
                  <a:pt x="192881" y="189755"/>
                  <a:pt x="192584" y="190500"/>
                  <a:pt x="191988" y="191095"/>
                </a:cubicBezTo>
                <a:cubicBezTo>
                  <a:pt x="191095" y="192286"/>
                  <a:pt x="189681" y="193774"/>
                  <a:pt x="187747" y="195560"/>
                </a:cubicBezTo>
                <a:cubicBezTo>
                  <a:pt x="185812" y="197346"/>
                  <a:pt x="181942" y="200397"/>
                  <a:pt x="176138" y="204713"/>
                </a:cubicBezTo>
                <a:cubicBezTo>
                  <a:pt x="170334" y="209029"/>
                  <a:pt x="164083" y="212824"/>
                  <a:pt x="157386" y="216098"/>
                </a:cubicBezTo>
                <a:cubicBezTo>
                  <a:pt x="150688" y="219372"/>
                  <a:pt x="141833" y="222274"/>
                  <a:pt x="130820" y="224805"/>
                </a:cubicBezTo>
                <a:cubicBezTo>
                  <a:pt x="119807" y="227335"/>
                  <a:pt x="108347" y="228600"/>
                  <a:pt x="96441" y="228600"/>
                </a:cubicBezTo>
                <a:close/>
              </a:path>
            </a:pathLst>
          </a:custGeom>
          <a:solidFill>
            <a:srgbClr val="F6F4F2"/>
          </a:solidFill>
          <a:ln>
            <a:solidFill>
              <a:srgbClr val="F6F4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Tree>
    <p:extLst>
      <p:ext uri="{BB962C8B-B14F-4D97-AF65-F5344CB8AC3E}">
        <p14:creationId xmlns:p14="http://schemas.microsoft.com/office/powerpoint/2010/main" val="106924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wps稻壳儿七月上设计原创链接：http://chn.docer.com/works?userid=390257647_1">
            <a:extLst>
              <a:ext uri="{FF2B5EF4-FFF2-40B4-BE49-F238E27FC236}">
                <a16:creationId xmlns:a16="http://schemas.microsoft.com/office/drawing/2014/main" id="{01B5CF4B-9B12-4F85-9FA6-EB09EBF64AD6}"/>
              </a:ext>
            </a:extLst>
          </p:cNvPr>
          <p:cNvSpPr/>
          <p:nvPr/>
        </p:nvSpPr>
        <p:spPr>
          <a:xfrm>
            <a:off x="12965363" y="0"/>
            <a:ext cx="11418638"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0" name="wps稻壳儿七月上设计原创链接：http://chn.docer.com/works?userid=390257647_2">
            <a:extLst>
              <a:ext uri="{FF2B5EF4-FFF2-40B4-BE49-F238E27FC236}">
                <a16:creationId xmlns:a16="http://schemas.microsoft.com/office/drawing/2014/main" id="{902B1169-31E2-4696-899B-6D56407AAA50}"/>
              </a:ext>
            </a:extLst>
          </p:cNvPr>
          <p:cNvSpPr/>
          <p:nvPr/>
        </p:nvSpPr>
        <p:spPr>
          <a:xfrm>
            <a:off x="0" y="0"/>
            <a:ext cx="12965362"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pic>
        <p:nvPicPr>
          <p:cNvPr id="21" name="wps稻壳儿七月上设计原创链接：http://chn.docer.com/works?userid=390257647_3">
            <a:extLst>
              <a:ext uri="{FF2B5EF4-FFF2-40B4-BE49-F238E27FC236}">
                <a16:creationId xmlns:a16="http://schemas.microsoft.com/office/drawing/2014/main" id="{C2349D36-EA02-4F8B-A49B-99F5E42F356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14892532" y="1814286"/>
            <a:ext cx="7564301" cy="10087428"/>
          </a:xfrm>
          <a:custGeom>
            <a:avLst/>
            <a:gdLst>
              <a:gd name="connsiteX0" fmla="*/ 0 w 7564301"/>
              <a:gd name="connsiteY0" fmla="*/ 0 h 10087428"/>
              <a:gd name="connsiteX1" fmla="*/ 7564301 w 7564301"/>
              <a:gd name="connsiteY1" fmla="*/ 0 h 10087428"/>
              <a:gd name="connsiteX2" fmla="*/ 7564301 w 7564301"/>
              <a:gd name="connsiteY2" fmla="*/ 10087428 h 10087428"/>
              <a:gd name="connsiteX3" fmla="*/ 0 w 7564301"/>
              <a:gd name="connsiteY3" fmla="*/ 10087428 h 10087428"/>
            </a:gdLst>
            <a:ahLst/>
            <a:cxnLst>
              <a:cxn ang="0">
                <a:pos x="connsiteX0" y="connsiteY0"/>
              </a:cxn>
              <a:cxn ang="0">
                <a:pos x="connsiteX1" y="connsiteY1"/>
              </a:cxn>
              <a:cxn ang="0">
                <a:pos x="connsiteX2" y="connsiteY2"/>
              </a:cxn>
              <a:cxn ang="0">
                <a:pos x="connsiteX3" y="connsiteY3"/>
              </a:cxn>
            </a:cxnLst>
            <a:rect l="l" t="t" r="r" b="b"/>
            <a:pathLst>
              <a:path w="7564301" h="10087428">
                <a:moveTo>
                  <a:pt x="0" y="0"/>
                </a:moveTo>
                <a:lnTo>
                  <a:pt x="7564301" y="0"/>
                </a:lnTo>
                <a:lnTo>
                  <a:pt x="7564301" y="10087428"/>
                </a:lnTo>
                <a:lnTo>
                  <a:pt x="0" y="10087428"/>
                </a:lnTo>
                <a:close/>
              </a:path>
            </a:pathLst>
          </a:custGeom>
        </p:spPr>
      </p:pic>
      <p:sp>
        <p:nvSpPr>
          <p:cNvPr id="22" name="wps稻壳儿七月上设计原创链接：http://chn.docer.com/works?userid=390257647_4">
            <a:extLst>
              <a:ext uri="{FF2B5EF4-FFF2-40B4-BE49-F238E27FC236}">
                <a16:creationId xmlns:a16="http://schemas.microsoft.com/office/drawing/2014/main" id="{D4109E20-3F0D-4C94-A552-8AAC51EA87F1}"/>
              </a:ext>
            </a:extLst>
          </p:cNvPr>
          <p:cNvSpPr txBox="1"/>
          <p:nvPr/>
        </p:nvSpPr>
        <p:spPr>
          <a:xfrm>
            <a:off x="2551053" y="3576907"/>
            <a:ext cx="7595346" cy="923330"/>
          </a:xfrm>
          <a:prstGeom prst="rect">
            <a:avLst/>
          </a:prstGeom>
          <a:noFill/>
        </p:spPr>
        <p:txBody>
          <a:bodyPr wrap="square" rtlCol="0">
            <a:spAutoFit/>
          </a:bodyPr>
          <a:lstStyle/>
          <a:p>
            <a:pPr algn="ctr"/>
            <a:r>
              <a:rPr lang="en-US" sz="5400" spc="600" dirty="0">
                <a:solidFill>
                  <a:schemeClr val="tx1">
                    <a:lumMod val="75000"/>
                    <a:lumOff val="25000"/>
                  </a:schemeClr>
                </a:solidFill>
                <a:latin typeface="EB Garamond Medium" panose="00000600000000000000" pitchFamily="2" charset="0"/>
                <a:ea typeface="EB Garamond Medium" panose="00000600000000000000" pitchFamily="2" charset="0"/>
              </a:rPr>
              <a:t>Visualize Quality</a:t>
            </a:r>
          </a:p>
        </p:txBody>
      </p:sp>
      <p:sp>
        <p:nvSpPr>
          <p:cNvPr id="23" name="wps稻壳儿七月上设计原创链接：http://chn.docer.com/works?userid=390257647_5">
            <a:extLst>
              <a:ext uri="{FF2B5EF4-FFF2-40B4-BE49-F238E27FC236}">
                <a16:creationId xmlns:a16="http://schemas.microsoft.com/office/drawing/2014/main" id="{DFB814FC-4C1D-4211-93F5-543B55521720}"/>
              </a:ext>
            </a:extLst>
          </p:cNvPr>
          <p:cNvSpPr txBox="1"/>
          <p:nvPr/>
        </p:nvSpPr>
        <p:spPr>
          <a:xfrm>
            <a:off x="3241068" y="4405342"/>
            <a:ext cx="6215317" cy="1853649"/>
          </a:xfrm>
          <a:prstGeom prst="rect">
            <a:avLst/>
          </a:prstGeom>
          <a:noFill/>
        </p:spPr>
        <p:txBody>
          <a:bodyPr wrap="square" rtlCol="0">
            <a:spAutoFit/>
          </a:bodyPr>
          <a:lstStyle/>
          <a:p>
            <a:pPr algn="ctr">
              <a:lnSpc>
                <a:spcPct val="200000"/>
              </a:lnSpc>
            </a:pPr>
            <a:r>
              <a:rPr lang="tr-TR" altLang="zh-CN" sz="2000" dirty="0">
                <a:solidFill>
                  <a:schemeClr val="tx1">
                    <a:lumMod val="95000"/>
                    <a:lumOff val="5000"/>
                  </a:schemeClr>
                </a:solidFill>
                <a:latin typeface="+mj-ea"/>
              </a:rPr>
              <a:t>Lorem ipsum dolor sit amet, averano consectetur adipiscing elit. Nullam dolor ipsum, fermentum id ligula et, dictum egestas tort Lorem ipsum</a:t>
            </a:r>
          </a:p>
        </p:txBody>
      </p:sp>
      <p:sp>
        <p:nvSpPr>
          <p:cNvPr id="24" name="wps稻壳儿七月上设计原创链接：http://chn.docer.com/works?userid=390257647_6">
            <a:extLst>
              <a:ext uri="{FF2B5EF4-FFF2-40B4-BE49-F238E27FC236}">
                <a16:creationId xmlns:a16="http://schemas.microsoft.com/office/drawing/2014/main" id="{F0EE3EEB-7B1C-4DA8-AFBE-ED3D633415E5}"/>
              </a:ext>
            </a:extLst>
          </p:cNvPr>
          <p:cNvSpPr txBox="1"/>
          <p:nvPr/>
        </p:nvSpPr>
        <p:spPr>
          <a:xfrm>
            <a:off x="3346484" y="9451089"/>
            <a:ext cx="6004484" cy="923330"/>
          </a:xfrm>
          <a:prstGeom prst="rect">
            <a:avLst/>
          </a:prstGeom>
          <a:noFill/>
        </p:spPr>
        <p:txBody>
          <a:bodyPr wrap="square" rtlCol="0">
            <a:spAutoFit/>
          </a:bodyPr>
          <a:lstStyle/>
          <a:p>
            <a:pPr algn="ctr"/>
            <a:r>
              <a:rPr lang="en-US" sz="5400" spc="600">
                <a:solidFill>
                  <a:schemeClr val="tx1">
                    <a:lumMod val="75000"/>
                    <a:lumOff val="25000"/>
                  </a:schemeClr>
                </a:solidFill>
                <a:latin typeface="EB Garamond Medium" panose="00000600000000000000" pitchFamily="2" charset="0"/>
                <a:ea typeface="EB Garamond Medium" panose="00000600000000000000" pitchFamily="2" charset="0"/>
              </a:rPr>
              <a:t>Multiple Points</a:t>
            </a:r>
          </a:p>
        </p:txBody>
      </p:sp>
      <p:sp>
        <p:nvSpPr>
          <p:cNvPr id="25" name="wps稻壳儿七月上设计原创链接：http://chn.docer.com/works?userid=390257647_7">
            <a:extLst>
              <a:ext uri="{FF2B5EF4-FFF2-40B4-BE49-F238E27FC236}">
                <a16:creationId xmlns:a16="http://schemas.microsoft.com/office/drawing/2014/main" id="{E0A5AAAC-C1B4-4A49-AE9A-3F2039FC106A}"/>
              </a:ext>
            </a:extLst>
          </p:cNvPr>
          <p:cNvSpPr txBox="1"/>
          <p:nvPr/>
        </p:nvSpPr>
        <p:spPr>
          <a:xfrm>
            <a:off x="3241068" y="10279524"/>
            <a:ext cx="6215317" cy="1853649"/>
          </a:xfrm>
          <a:prstGeom prst="rect">
            <a:avLst/>
          </a:prstGeom>
          <a:noFill/>
        </p:spPr>
        <p:txBody>
          <a:bodyPr wrap="square" rtlCol="0">
            <a:spAutoFit/>
          </a:bodyPr>
          <a:lstStyle/>
          <a:p>
            <a:pPr algn="ctr">
              <a:lnSpc>
                <a:spcPct val="200000"/>
              </a:lnSpc>
            </a:pPr>
            <a:r>
              <a:rPr lang="tr-TR" altLang="zh-CN" sz="2000" dirty="0">
                <a:solidFill>
                  <a:schemeClr val="tx1">
                    <a:lumMod val="95000"/>
                    <a:lumOff val="5000"/>
                  </a:schemeClr>
                </a:solidFill>
                <a:latin typeface="+mj-ea"/>
              </a:rPr>
              <a:t>Lorem ipsum dolor sit amet, averano consectetur adipiscing elit. Nullam dolor ipsum, fermentum id ligula et, dictum egestas tort Lorem ipsum</a:t>
            </a:r>
          </a:p>
        </p:txBody>
      </p:sp>
      <p:sp>
        <p:nvSpPr>
          <p:cNvPr id="26" name="wps稻壳儿七月上设计原创链接：http://chn.docer.com/works?userid=390257647_8">
            <a:extLst>
              <a:ext uri="{FF2B5EF4-FFF2-40B4-BE49-F238E27FC236}">
                <a16:creationId xmlns:a16="http://schemas.microsoft.com/office/drawing/2014/main" id="{D8190D2A-925B-400A-9A9B-676F6E66BAC8}"/>
              </a:ext>
            </a:extLst>
          </p:cNvPr>
          <p:cNvSpPr txBox="1"/>
          <p:nvPr/>
        </p:nvSpPr>
        <p:spPr>
          <a:xfrm rot="5400000">
            <a:off x="19291099" y="6657946"/>
            <a:ext cx="8258634" cy="400110"/>
          </a:xfrm>
          <a:prstGeom prst="rect">
            <a:avLst/>
          </a:prstGeom>
          <a:noFill/>
        </p:spPr>
        <p:txBody>
          <a:bodyPr wrap="square" rtlCol="0">
            <a:spAutoFit/>
          </a:bodyPr>
          <a:lstStyle/>
          <a:p>
            <a:pPr algn="ctr"/>
            <a:r>
              <a:rPr lang="en-US" sz="2000" i="1" spc="1000" dirty="0">
                <a:solidFill>
                  <a:srgbClr val="EDE8E5"/>
                </a:solidFill>
                <a:latin typeface="EB Garamond" panose="00000500000000000000" pitchFamily="2" charset="0"/>
                <a:ea typeface="EB Garamond" panose="00000500000000000000" pitchFamily="2" charset="0"/>
              </a:rPr>
              <a:t>Gemini Template</a:t>
            </a:r>
          </a:p>
        </p:txBody>
      </p:sp>
      <p:sp>
        <p:nvSpPr>
          <p:cNvPr id="27" name="wps稻壳儿七月上设计原创链接：http://chn.docer.com/works?userid=390257647_9">
            <a:extLst>
              <a:ext uri="{FF2B5EF4-FFF2-40B4-BE49-F238E27FC236}">
                <a16:creationId xmlns:a16="http://schemas.microsoft.com/office/drawing/2014/main" id="{4A90422E-7441-4C12-ACAF-8A041E34EA96}"/>
              </a:ext>
            </a:extLst>
          </p:cNvPr>
          <p:cNvSpPr/>
          <p:nvPr/>
        </p:nvSpPr>
        <p:spPr>
          <a:xfrm flipH="1" flipV="1">
            <a:off x="5965256" y="2371970"/>
            <a:ext cx="766940" cy="743701"/>
          </a:xfrm>
          <a:custGeom>
            <a:avLst/>
            <a:gdLst/>
            <a:ahLst/>
            <a:cxnLst/>
            <a:rect l="l" t="t" r="r" b="b"/>
            <a:pathLst>
              <a:path w="235744" h="228600">
                <a:moveTo>
                  <a:pt x="60722" y="67865"/>
                </a:moveTo>
                <a:cubicBezTo>
                  <a:pt x="62806" y="67865"/>
                  <a:pt x="64517" y="67196"/>
                  <a:pt x="65857" y="65856"/>
                </a:cubicBezTo>
                <a:cubicBezTo>
                  <a:pt x="67196" y="64517"/>
                  <a:pt x="67866" y="62805"/>
                  <a:pt x="67866" y="60722"/>
                </a:cubicBezTo>
                <a:cubicBezTo>
                  <a:pt x="67866" y="58638"/>
                  <a:pt x="67196" y="56927"/>
                  <a:pt x="65857" y="55587"/>
                </a:cubicBezTo>
                <a:cubicBezTo>
                  <a:pt x="64517" y="54248"/>
                  <a:pt x="62806" y="53578"/>
                  <a:pt x="60722" y="53578"/>
                </a:cubicBezTo>
                <a:cubicBezTo>
                  <a:pt x="58639" y="53578"/>
                  <a:pt x="56927" y="54248"/>
                  <a:pt x="55588" y="55587"/>
                </a:cubicBezTo>
                <a:cubicBezTo>
                  <a:pt x="54248" y="56927"/>
                  <a:pt x="53579" y="58638"/>
                  <a:pt x="53579" y="60722"/>
                </a:cubicBezTo>
                <a:cubicBezTo>
                  <a:pt x="53579" y="62805"/>
                  <a:pt x="54248" y="64517"/>
                  <a:pt x="55588" y="65856"/>
                </a:cubicBezTo>
                <a:cubicBezTo>
                  <a:pt x="56927" y="67196"/>
                  <a:pt x="58639" y="67865"/>
                  <a:pt x="60722" y="67865"/>
                </a:cubicBezTo>
                <a:close/>
                <a:moveTo>
                  <a:pt x="175022" y="71437"/>
                </a:moveTo>
                <a:cubicBezTo>
                  <a:pt x="172641" y="71437"/>
                  <a:pt x="171450" y="70247"/>
                  <a:pt x="171450" y="67865"/>
                </a:cubicBezTo>
                <a:lnTo>
                  <a:pt x="171450" y="46434"/>
                </a:lnTo>
                <a:cubicBezTo>
                  <a:pt x="171450" y="44053"/>
                  <a:pt x="172641" y="42862"/>
                  <a:pt x="175022" y="42862"/>
                </a:cubicBezTo>
                <a:cubicBezTo>
                  <a:pt x="177404" y="42862"/>
                  <a:pt x="178594" y="44053"/>
                  <a:pt x="178594" y="46434"/>
                </a:cubicBezTo>
                <a:lnTo>
                  <a:pt x="178594" y="67865"/>
                </a:lnTo>
                <a:cubicBezTo>
                  <a:pt x="178594" y="70247"/>
                  <a:pt x="177404" y="71437"/>
                  <a:pt x="175022" y="71437"/>
                </a:cubicBezTo>
                <a:close/>
                <a:moveTo>
                  <a:pt x="60722" y="75009"/>
                </a:moveTo>
                <a:cubicBezTo>
                  <a:pt x="56853" y="75009"/>
                  <a:pt x="53504" y="73595"/>
                  <a:pt x="50676" y="70768"/>
                </a:cubicBezTo>
                <a:cubicBezTo>
                  <a:pt x="47849" y="67940"/>
                  <a:pt x="46435" y="64591"/>
                  <a:pt x="46435" y="60722"/>
                </a:cubicBezTo>
                <a:cubicBezTo>
                  <a:pt x="46435" y="56852"/>
                  <a:pt x="47849" y="53503"/>
                  <a:pt x="50676" y="50676"/>
                </a:cubicBezTo>
                <a:cubicBezTo>
                  <a:pt x="53504" y="47848"/>
                  <a:pt x="56853" y="46434"/>
                  <a:pt x="60722" y="46434"/>
                </a:cubicBezTo>
                <a:cubicBezTo>
                  <a:pt x="64592" y="46434"/>
                  <a:pt x="67941" y="47848"/>
                  <a:pt x="70768" y="50676"/>
                </a:cubicBezTo>
                <a:cubicBezTo>
                  <a:pt x="73596" y="53503"/>
                  <a:pt x="75010" y="56852"/>
                  <a:pt x="75010" y="60722"/>
                </a:cubicBezTo>
                <a:cubicBezTo>
                  <a:pt x="75010" y="64591"/>
                  <a:pt x="73596" y="67940"/>
                  <a:pt x="70768" y="70768"/>
                </a:cubicBezTo>
                <a:cubicBezTo>
                  <a:pt x="67941" y="73595"/>
                  <a:pt x="64592" y="75009"/>
                  <a:pt x="60722" y="75009"/>
                </a:cubicBezTo>
                <a:close/>
                <a:moveTo>
                  <a:pt x="175022" y="103584"/>
                </a:moveTo>
                <a:cubicBezTo>
                  <a:pt x="177106" y="103584"/>
                  <a:pt x="178817" y="102914"/>
                  <a:pt x="180157" y="101575"/>
                </a:cubicBezTo>
                <a:cubicBezTo>
                  <a:pt x="181496" y="100235"/>
                  <a:pt x="182166" y="98524"/>
                  <a:pt x="182166" y="96440"/>
                </a:cubicBezTo>
                <a:cubicBezTo>
                  <a:pt x="182166" y="94357"/>
                  <a:pt x="181496" y="92645"/>
                  <a:pt x="180157" y="91306"/>
                </a:cubicBezTo>
                <a:cubicBezTo>
                  <a:pt x="178817" y="89966"/>
                  <a:pt x="177106" y="89297"/>
                  <a:pt x="175022" y="89297"/>
                </a:cubicBezTo>
                <a:cubicBezTo>
                  <a:pt x="172939" y="89297"/>
                  <a:pt x="171227" y="89966"/>
                  <a:pt x="169888" y="91306"/>
                </a:cubicBezTo>
                <a:cubicBezTo>
                  <a:pt x="168548" y="92645"/>
                  <a:pt x="167879" y="94357"/>
                  <a:pt x="167879" y="96440"/>
                </a:cubicBezTo>
                <a:cubicBezTo>
                  <a:pt x="167879" y="98524"/>
                  <a:pt x="168548" y="100235"/>
                  <a:pt x="169888" y="101575"/>
                </a:cubicBezTo>
                <a:cubicBezTo>
                  <a:pt x="171227" y="102914"/>
                  <a:pt x="172939" y="103584"/>
                  <a:pt x="175022" y="103584"/>
                </a:cubicBezTo>
                <a:close/>
                <a:moveTo>
                  <a:pt x="175022" y="110728"/>
                </a:moveTo>
                <a:cubicBezTo>
                  <a:pt x="171153" y="110728"/>
                  <a:pt x="167804" y="109314"/>
                  <a:pt x="164976" y="106486"/>
                </a:cubicBezTo>
                <a:cubicBezTo>
                  <a:pt x="162149" y="103659"/>
                  <a:pt x="160735" y="100310"/>
                  <a:pt x="160735" y="96440"/>
                </a:cubicBezTo>
                <a:cubicBezTo>
                  <a:pt x="160735" y="92571"/>
                  <a:pt x="162149" y="89222"/>
                  <a:pt x="164976" y="86394"/>
                </a:cubicBezTo>
                <a:cubicBezTo>
                  <a:pt x="167804" y="83567"/>
                  <a:pt x="171153" y="82153"/>
                  <a:pt x="175022" y="82153"/>
                </a:cubicBezTo>
                <a:cubicBezTo>
                  <a:pt x="178892" y="82153"/>
                  <a:pt x="182241" y="83567"/>
                  <a:pt x="185068" y="86394"/>
                </a:cubicBezTo>
                <a:cubicBezTo>
                  <a:pt x="187896" y="89222"/>
                  <a:pt x="189310" y="92571"/>
                  <a:pt x="189310" y="96440"/>
                </a:cubicBezTo>
                <a:cubicBezTo>
                  <a:pt x="189310" y="100310"/>
                  <a:pt x="187896" y="103659"/>
                  <a:pt x="185068" y="106486"/>
                </a:cubicBezTo>
                <a:cubicBezTo>
                  <a:pt x="182241" y="109314"/>
                  <a:pt x="178892" y="110728"/>
                  <a:pt x="175022" y="110728"/>
                </a:cubicBezTo>
                <a:close/>
                <a:moveTo>
                  <a:pt x="117872" y="150018"/>
                </a:moveTo>
                <a:cubicBezTo>
                  <a:pt x="115491" y="150018"/>
                  <a:pt x="114300" y="148828"/>
                  <a:pt x="114300" y="146447"/>
                </a:cubicBezTo>
                <a:lnTo>
                  <a:pt x="114300" y="46434"/>
                </a:lnTo>
                <a:cubicBezTo>
                  <a:pt x="114300" y="44053"/>
                  <a:pt x="115491" y="42862"/>
                  <a:pt x="117872" y="42862"/>
                </a:cubicBezTo>
                <a:cubicBezTo>
                  <a:pt x="120254" y="42862"/>
                  <a:pt x="121444" y="44053"/>
                  <a:pt x="121444" y="46434"/>
                </a:cubicBezTo>
                <a:lnTo>
                  <a:pt x="121444" y="146447"/>
                </a:lnTo>
                <a:cubicBezTo>
                  <a:pt x="121444" y="148828"/>
                  <a:pt x="120254" y="150018"/>
                  <a:pt x="117872" y="150018"/>
                </a:cubicBezTo>
                <a:close/>
                <a:moveTo>
                  <a:pt x="117872" y="182165"/>
                </a:moveTo>
                <a:cubicBezTo>
                  <a:pt x="119956" y="182165"/>
                  <a:pt x="121667" y="181496"/>
                  <a:pt x="123007" y="180156"/>
                </a:cubicBezTo>
                <a:cubicBezTo>
                  <a:pt x="124346" y="178817"/>
                  <a:pt x="125016" y="177105"/>
                  <a:pt x="125016" y="175022"/>
                </a:cubicBezTo>
                <a:cubicBezTo>
                  <a:pt x="125016" y="172938"/>
                  <a:pt x="124346" y="171227"/>
                  <a:pt x="123007" y="169887"/>
                </a:cubicBezTo>
                <a:cubicBezTo>
                  <a:pt x="121667" y="168548"/>
                  <a:pt x="119956" y="167878"/>
                  <a:pt x="117872" y="167878"/>
                </a:cubicBezTo>
                <a:cubicBezTo>
                  <a:pt x="115789" y="167878"/>
                  <a:pt x="114077" y="168548"/>
                  <a:pt x="112738" y="169887"/>
                </a:cubicBezTo>
                <a:cubicBezTo>
                  <a:pt x="111398" y="171227"/>
                  <a:pt x="110729" y="172938"/>
                  <a:pt x="110729" y="175022"/>
                </a:cubicBezTo>
                <a:cubicBezTo>
                  <a:pt x="110729" y="177105"/>
                  <a:pt x="111398" y="178817"/>
                  <a:pt x="112738" y="180156"/>
                </a:cubicBezTo>
                <a:cubicBezTo>
                  <a:pt x="114077" y="181496"/>
                  <a:pt x="115789" y="182165"/>
                  <a:pt x="117872" y="182165"/>
                </a:cubicBezTo>
                <a:close/>
                <a:moveTo>
                  <a:pt x="117872" y="189309"/>
                </a:moveTo>
                <a:cubicBezTo>
                  <a:pt x="114003" y="189309"/>
                  <a:pt x="110654" y="187895"/>
                  <a:pt x="107826" y="185068"/>
                </a:cubicBezTo>
                <a:cubicBezTo>
                  <a:pt x="104999" y="182240"/>
                  <a:pt x="103585" y="178891"/>
                  <a:pt x="103585" y="175022"/>
                </a:cubicBezTo>
                <a:cubicBezTo>
                  <a:pt x="103585" y="171152"/>
                  <a:pt x="104999" y="167803"/>
                  <a:pt x="107826" y="164976"/>
                </a:cubicBezTo>
                <a:cubicBezTo>
                  <a:pt x="110654" y="162148"/>
                  <a:pt x="114003" y="160734"/>
                  <a:pt x="117872" y="160734"/>
                </a:cubicBezTo>
                <a:cubicBezTo>
                  <a:pt x="121742" y="160734"/>
                  <a:pt x="125091" y="162148"/>
                  <a:pt x="127918" y="164976"/>
                </a:cubicBezTo>
                <a:cubicBezTo>
                  <a:pt x="130746" y="167803"/>
                  <a:pt x="132160" y="171152"/>
                  <a:pt x="132160" y="175022"/>
                </a:cubicBezTo>
                <a:cubicBezTo>
                  <a:pt x="132160" y="178891"/>
                  <a:pt x="130746" y="182240"/>
                  <a:pt x="127918" y="185068"/>
                </a:cubicBezTo>
                <a:cubicBezTo>
                  <a:pt x="125091" y="187895"/>
                  <a:pt x="121742" y="189309"/>
                  <a:pt x="117872" y="189309"/>
                </a:cubicBezTo>
                <a:close/>
                <a:moveTo>
                  <a:pt x="60722" y="192881"/>
                </a:moveTo>
                <a:cubicBezTo>
                  <a:pt x="58341" y="192881"/>
                  <a:pt x="57150" y="191690"/>
                  <a:pt x="57150" y="189309"/>
                </a:cubicBezTo>
                <a:lnTo>
                  <a:pt x="57150" y="89297"/>
                </a:lnTo>
                <a:cubicBezTo>
                  <a:pt x="57150" y="86915"/>
                  <a:pt x="58341" y="85725"/>
                  <a:pt x="60722" y="85725"/>
                </a:cubicBezTo>
                <a:cubicBezTo>
                  <a:pt x="63104" y="85725"/>
                  <a:pt x="64294" y="86915"/>
                  <a:pt x="64294" y="89297"/>
                </a:cubicBezTo>
                <a:lnTo>
                  <a:pt x="64294" y="189309"/>
                </a:lnTo>
                <a:cubicBezTo>
                  <a:pt x="64294" y="191690"/>
                  <a:pt x="63104" y="192881"/>
                  <a:pt x="60722" y="192881"/>
                </a:cubicBezTo>
                <a:close/>
                <a:moveTo>
                  <a:pt x="175022" y="192881"/>
                </a:moveTo>
                <a:cubicBezTo>
                  <a:pt x="172641" y="192881"/>
                  <a:pt x="171450" y="191690"/>
                  <a:pt x="171450" y="189309"/>
                </a:cubicBezTo>
                <a:lnTo>
                  <a:pt x="171450" y="125015"/>
                </a:lnTo>
                <a:cubicBezTo>
                  <a:pt x="171450" y="122634"/>
                  <a:pt x="172641" y="121443"/>
                  <a:pt x="175022" y="121443"/>
                </a:cubicBezTo>
                <a:cubicBezTo>
                  <a:pt x="177404" y="121443"/>
                  <a:pt x="178594" y="122634"/>
                  <a:pt x="178594" y="125015"/>
                </a:cubicBezTo>
                <a:lnTo>
                  <a:pt x="178594" y="189309"/>
                </a:lnTo>
                <a:cubicBezTo>
                  <a:pt x="178594" y="191690"/>
                  <a:pt x="177404" y="192881"/>
                  <a:pt x="175022" y="192881"/>
                </a:cubicBezTo>
                <a:close/>
                <a:moveTo>
                  <a:pt x="221457" y="221456"/>
                </a:moveTo>
                <a:cubicBezTo>
                  <a:pt x="222350" y="221456"/>
                  <a:pt x="223764" y="220489"/>
                  <a:pt x="225698" y="218554"/>
                </a:cubicBezTo>
                <a:cubicBezTo>
                  <a:pt x="227633" y="216619"/>
                  <a:pt x="228600" y="215205"/>
                  <a:pt x="228600" y="214312"/>
                </a:cubicBezTo>
                <a:lnTo>
                  <a:pt x="228600" y="14287"/>
                </a:lnTo>
                <a:cubicBezTo>
                  <a:pt x="228600" y="13394"/>
                  <a:pt x="227633" y="11980"/>
                  <a:pt x="225698" y="10046"/>
                </a:cubicBezTo>
                <a:cubicBezTo>
                  <a:pt x="223764" y="8111"/>
                  <a:pt x="222350" y="7143"/>
                  <a:pt x="221457" y="7143"/>
                </a:cubicBezTo>
                <a:lnTo>
                  <a:pt x="14288" y="7143"/>
                </a:lnTo>
                <a:cubicBezTo>
                  <a:pt x="13395" y="7143"/>
                  <a:pt x="11981" y="8111"/>
                  <a:pt x="10046" y="10046"/>
                </a:cubicBezTo>
                <a:cubicBezTo>
                  <a:pt x="8112" y="11980"/>
                  <a:pt x="7144" y="13394"/>
                  <a:pt x="7144" y="14287"/>
                </a:cubicBezTo>
                <a:lnTo>
                  <a:pt x="7144" y="214312"/>
                </a:lnTo>
                <a:cubicBezTo>
                  <a:pt x="7144" y="215205"/>
                  <a:pt x="8112" y="216619"/>
                  <a:pt x="10046" y="218554"/>
                </a:cubicBezTo>
                <a:cubicBezTo>
                  <a:pt x="11981" y="220489"/>
                  <a:pt x="13395" y="221456"/>
                  <a:pt x="14288" y="221456"/>
                </a:cubicBezTo>
                <a:close/>
                <a:moveTo>
                  <a:pt x="221457" y="228600"/>
                </a:moveTo>
                <a:lnTo>
                  <a:pt x="14288" y="228600"/>
                </a:lnTo>
                <a:cubicBezTo>
                  <a:pt x="11311" y="228600"/>
                  <a:pt x="8186" y="226963"/>
                  <a:pt x="4912" y="223688"/>
                </a:cubicBezTo>
                <a:cubicBezTo>
                  <a:pt x="1638" y="220414"/>
                  <a:pt x="0" y="217289"/>
                  <a:pt x="0" y="214312"/>
                </a:cubicBezTo>
                <a:lnTo>
                  <a:pt x="0" y="14287"/>
                </a:lnTo>
                <a:cubicBezTo>
                  <a:pt x="0" y="11311"/>
                  <a:pt x="1638" y="8185"/>
                  <a:pt x="4912" y="4911"/>
                </a:cubicBezTo>
                <a:cubicBezTo>
                  <a:pt x="8186" y="1637"/>
                  <a:pt x="11311" y="0"/>
                  <a:pt x="14288" y="0"/>
                </a:cubicBezTo>
                <a:lnTo>
                  <a:pt x="221457" y="0"/>
                </a:lnTo>
                <a:cubicBezTo>
                  <a:pt x="224433" y="0"/>
                  <a:pt x="227559" y="1637"/>
                  <a:pt x="230833" y="4911"/>
                </a:cubicBezTo>
                <a:cubicBezTo>
                  <a:pt x="234107" y="8185"/>
                  <a:pt x="235744" y="11311"/>
                  <a:pt x="235744" y="14287"/>
                </a:cubicBezTo>
                <a:lnTo>
                  <a:pt x="235744" y="214312"/>
                </a:lnTo>
                <a:cubicBezTo>
                  <a:pt x="235744" y="217289"/>
                  <a:pt x="234107" y="220414"/>
                  <a:pt x="230833" y="223688"/>
                </a:cubicBezTo>
                <a:cubicBezTo>
                  <a:pt x="227559" y="226963"/>
                  <a:pt x="224433" y="228600"/>
                  <a:pt x="221457" y="228600"/>
                </a:cubicBezTo>
                <a:close/>
              </a:path>
            </a:pathLst>
          </a:cu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
        <p:nvSpPr>
          <p:cNvPr id="28" name="wps稻壳儿七月上设计原创链接：http://chn.docer.com/works?userid=390257647_10">
            <a:extLst>
              <a:ext uri="{FF2B5EF4-FFF2-40B4-BE49-F238E27FC236}">
                <a16:creationId xmlns:a16="http://schemas.microsoft.com/office/drawing/2014/main" id="{280D8109-7518-4A4B-9269-FAE0292F29BF}"/>
              </a:ext>
            </a:extLst>
          </p:cNvPr>
          <p:cNvSpPr/>
          <p:nvPr/>
        </p:nvSpPr>
        <p:spPr>
          <a:xfrm flipH="1" flipV="1">
            <a:off x="5976876" y="8246152"/>
            <a:ext cx="743701" cy="743701"/>
          </a:xfrm>
          <a:custGeom>
            <a:avLst/>
            <a:gdLst/>
            <a:ahLst/>
            <a:cxnLst/>
            <a:rect l="l" t="t" r="r" b="b"/>
            <a:pathLst>
              <a:path w="228600" h="228600">
                <a:moveTo>
                  <a:pt x="175022" y="93761"/>
                </a:moveTo>
                <a:lnTo>
                  <a:pt x="194667" y="33933"/>
                </a:lnTo>
                <a:lnTo>
                  <a:pt x="133946" y="52238"/>
                </a:lnTo>
                <a:lnTo>
                  <a:pt x="138410" y="67865"/>
                </a:lnTo>
                <a:lnTo>
                  <a:pt x="157163" y="67865"/>
                </a:lnTo>
                <a:cubicBezTo>
                  <a:pt x="159544" y="67865"/>
                  <a:pt x="160735" y="69056"/>
                  <a:pt x="160735" y="71437"/>
                </a:cubicBezTo>
                <a:lnTo>
                  <a:pt x="160735" y="90636"/>
                </a:lnTo>
                <a:close/>
                <a:moveTo>
                  <a:pt x="69652" y="130820"/>
                </a:moveTo>
                <a:lnTo>
                  <a:pt x="131713" y="70544"/>
                </a:lnTo>
                <a:lnTo>
                  <a:pt x="127695" y="56257"/>
                </a:lnTo>
                <a:lnTo>
                  <a:pt x="61615" y="122783"/>
                </a:lnTo>
                <a:close/>
                <a:moveTo>
                  <a:pt x="91976" y="153590"/>
                </a:moveTo>
                <a:lnTo>
                  <a:pt x="153591" y="91529"/>
                </a:lnTo>
                <a:lnTo>
                  <a:pt x="153591" y="75009"/>
                </a:lnTo>
                <a:lnTo>
                  <a:pt x="137071" y="75009"/>
                </a:lnTo>
                <a:lnTo>
                  <a:pt x="74563" y="136177"/>
                </a:lnTo>
                <a:close/>
                <a:moveTo>
                  <a:pt x="104478" y="166092"/>
                </a:moveTo>
                <a:lnTo>
                  <a:pt x="170557" y="100012"/>
                </a:lnTo>
                <a:lnTo>
                  <a:pt x="158056" y="97333"/>
                </a:lnTo>
                <a:lnTo>
                  <a:pt x="97334" y="158502"/>
                </a:lnTo>
                <a:close/>
                <a:moveTo>
                  <a:pt x="72777" y="196453"/>
                </a:moveTo>
                <a:cubicBezTo>
                  <a:pt x="73670" y="196453"/>
                  <a:pt x="74563" y="196006"/>
                  <a:pt x="75456" y="195113"/>
                </a:cubicBezTo>
                <a:lnTo>
                  <a:pt x="99566" y="171003"/>
                </a:lnTo>
                <a:lnTo>
                  <a:pt x="56704" y="128141"/>
                </a:lnTo>
                <a:lnTo>
                  <a:pt x="32594" y="152251"/>
                </a:lnTo>
                <a:cubicBezTo>
                  <a:pt x="30808" y="154037"/>
                  <a:pt x="30808" y="155823"/>
                  <a:pt x="32594" y="157609"/>
                </a:cubicBezTo>
                <a:lnTo>
                  <a:pt x="70098" y="195113"/>
                </a:lnTo>
                <a:cubicBezTo>
                  <a:pt x="70991" y="196006"/>
                  <a:pt x="71884" y="196453"/>
                  <a:pt x="72777" y="196453"/>
                </a:cubicBezTo>
                <a:close/>
                <a:moveTo>
                  <a:pt x="72777" y="203597"/>
                </a:moveTo>
                <a:cubicBezTo>
                  <a:pt x="69801" y="203597"/>
                  <a:pt x="67122" y="202406"/>
                  <a:pt x="64740" y="200025"/>
                </a:cubicBezTo>
                <a:lnTo>
                  <a:pt x="27682" y="162967"/>
                </a:lnTo>
                <a:cubicBezTo>
                  <a:pt x="25301" y="160585"/>
                  <a:pt x="24110" y="157906"/>
                  <a:pt x="24110" y="154930"/>
                </a:cubicBezTo>
                <a:cubicBezTo>
                  <a:pt x="24110" y="151953"/>
                  <a:pt x="25301" y="149274"/>
                  <a:pt x="27682" y="146893"/>
                </a:cubicBezTo>
                <a:lnTo>
                  <a:pt x="53578" y="120997"/>
                </a:lnTo>
                <a:cubicBezTo>
                  <a:pt x="53876" y="120699"/>
                  <a:pt x="54025" y="120551"/>
                  <a:pt x="54025" y="120551"/>
                </a:cubicBezTo>
                <a:lnTo>
                  <a:pt x="125909" y="47327"/>
                </a:lnTo>
                <a:cubicBezTo>
                  <a:pt x="126504" y="47029"/>
                  <a:pt x="127099" y="46732"/>
                  <a:pt x="127695" y="46434"/>
                </a:cubicBezTo>
                <a:lnTo>
                  <a:pt x="199132" y="25449"/>
                </a:lnTo>
                <a:cubicBezTo>
                  <a:pt x="199430" y="25152"/>
                  <a:pt x="199728" y="25003"/>
                  <a:pt x="200025" y="25003"/>
                </a:cubicBezTo>
                <a:cubicBezTo>
                  <a:pt x="200918" y="25003"/>
                  <a:pt x="201811" y="25449"/>
                  <a:pt x="202704" y="26342"/>
                </a:cubicBezTo>
                <a:cubicBezTo>
                  <a:pt x="203597" y="27235"/>
                  <a:pt x="203895" y="28426"/>
                  <a:pt x="203597" y="29914"/>
                </a:cubicBezTo>
                <a:lnTo>
                  <a:pt x="180826" y="99119"/>
                </a:lnTo>
                <a:cubicBezTo>
                  <a:pt x="180529" y="99715"/>
                  <a:pt x="180231" y="100161"/>
                  <a:pt x="179933" y="100459"/>
                </a:cubicBezTo>
                <a:lnTo>
                  <a:pt x="107603" y="172789"/>
                </a:lnTo>
                <a:lnTo>
                  <a:pt x="107603" y="173236"/>
                </a:lnTo>
                <a:cubicBezTo>
                  <a:pt x="107603" y="173236"/>
                  <a:pt x="107454" y="173385"/>
                  <a:pt x="107156" y="173682"/>
                </a:cubicBezTo>
                <a:lnTo>
                  <a:pt x="80814" y="200025"/>
                </a:lnTo>
                <a:cubicBezTo>
                  <a:pt x="78433" y="202406"/>
                  <a:pt x="75754" y="203597"/>
                  <a:pt x="72777" y="203597"/>
                </a:cubicBezTo>
                <a:close/>
                <a:moveTo>
                  <a:pt x="217885" y="221456"/>
                </a:moveTo>
                <a:cubicBezTo>
                  <a:pt x="220266" y="221456"/>
                  <a:pt x="221456" y="220265"/>
                  <a:pt x="221456" y="217884"/>
                </a:cubicBezTo>
                <a:lnTo>
                  <a:pt x="221456" y="10715"/>
                </a:lnTo>
                <a:cubicBezTo>
                  <a:pt x="221456" y="8334"/>
                  <a:pt x="220266" y="7143"/>
                  <a:pt x="217885" y="7143"/>
                </a:cubicBezTo>
                <a:lnTo>
                  <a:pt x="10716" y="7143"/>
                </a:lnTo>
                <a:cubicBezTo>
                  <a:pt x="8335" y="7143"/>
                  <a:pt x="7144" y="8334"/>
                  <a:pt x="7144" y="10715"/>
                </a:cubicBezTo>
                <a:lnTo>
                  <a:pt x="7144" y="217884"/>
                </a:lnTo>
                <a:cubicBezTo>
                  <a:pt x="7144" y="220265"/>
                  <a:pt x="8335" y="221456"/>
                  <a:pt x="10716" y="221456"/>
                </a:cubicBezTo>
                <a:close/>
                <a:moveTo>
                  <a:pt x="217885" y="228600"/>
                </a:moveTo>
                <a:lnTo>
                  <a:pt x="10716" y="228600"/>
                </a:lnTo>
                <a:cubicBezTo>
                  <a:pt x="7739" y="228600"/>
                  <a:pt x="5209" y="227558"/>
                  <a:pt x="3126" y="225474"/>
                </a:cubicBezTo>
                <a:cubicBezTo>
                  <a:pt x="1042" y="223391"/>
                  <a:pt x="0" y="220861"/>
                  <a:pt x="0" y="217884"/>
                </a:cubicBezTo>
                <a:lnTo>
                  <a:pt x="0" y="10715"/>
                </a:lnTo>
                <a:cubicBezTo>
                  <a:pt x="0" y="7739"/>
                  <a:pt x="1042" y="5209"/>
                  <a:pt x="3126" y="3125"/>
                </a:cubicBezTo>
                <a:cubicBezTo>
                  <a:pt x="5209" y="1042"/>
                  <a:pt x="7739" y="0"/>
                  <a:pt x="10716" y="0"/>
                </a:cubicBezTo>
                <a:lnTo>
                  <a:pt x="217885" y="0"/>
                </a:lnTo>
                <a:cubicBezTo>
                  <a:pt x="220861" y="0"/>
                  <a:pt x="223391" y="1042"/>
                  <a:pt x="225475" y="3125"/>
                </a:cubicBezTo>
                <a:cubicBezTo>
                  <a:pt x="227558" y="5209"/>
                  <a:pt x="228600" y="7739"/>
                  <a:pt x="228600" y="10715"/>
                </a:cubicBezTo>
                <a:lnTo>
                  <a:pt x="228600" y="217884"/>
                </a:lnTo>
                <a:cubicBezTo>
                  <a:pt x="228600" y="220861"/>
                  <a:pt x="227558" y="223391"/>
                  <a:pt x="225475" y="225474"/>
                </a:cubicBezTo>
                <a:cubicBezTo>
                  <a:pt x="223391" y="227558"/>
                  <a:pt x="220861" y="228600"/>
                  <a:pt x="217885" y="228600"/>
                </a:cubicBezTo>
                <a:close/>
              </a:path>
            </a:pathLst>
          </a:cu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Tree>
    <p:extLst>
      <p:ext uri="{BB962C8B-B14F-4D97-AF65-F5344CB8AC3E}">
        <p14:creationId xmlns:p14="http://schemas.microsoft.com/office/powerpoint/2010/main" val="129733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wps稻壳儿七月上设计原创链接：http://chn.docer.com/works?userid=390257647_1">
            <a:extLst>
              <a:ext uri="{FF2B5EF4-FFF2-40B4-BE49-F238E27FC236}">
                <a16:creationId xmlns:a16="http://schemas.microsoft.com/office/drawing/2014/main" id="{98AC4699-598E-4B7C-B3BB-E92A5F6F726E}"/>
              </a:ext>
            </a:extLst>
          </p:cNvPr>
          <p:cNvSpPr/>
          <p:nvPr/>
        </p:nvSpPr>
        <p:spPr>
          <a:xfrm>
            <a:off x="8587409" y="0"/>
            <a:ext cx="15796591"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 name="wps稻壳儿七月上设计原创链接：http://chn.docer.com/works?userid=390257647_2">
            <a:extLst>
              <a:ext uri="{FF2B5EF4-FFF2-40B4-BE49-F238E27FC236}">
                <a16:creationId xmlns:a16="http://schemas.microsoft.com/office/drawing/2014/main" id="{30D174E2-0AF3-4CC4-BDCA-20F567DB12CE}"/>
              </a:ext>
            </a:extLst>
          </p:cNvPr>
          <p:cNvSpPr/>
          <p:nvPr/>
        </p:nvSpPr>
        <p:spPr>
          <a:xfrm>
            <a:off x="1" y="0"/>
            <a:ext cx="14180453" cy="13715999"/>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1" name="wps稻壳儿七月上设计原创链接：http://chn.docer.com/works?userid=390257647_3">
            <a:extLst>
              <a:ext uri="{FF2B5EF4-FFF2-40B4-BE49-F238E27FC236}">
                <a16:creationId xmlns:a16="http://schemas.microsoft.com/office/drawing/2014/main" id="{550AC198-3BBC-4F0E-94CC-17BAF734CA20}"/>
              </a:ext>
            </a:extLst>
          </p:cNvPr>
          <p:cNvSpPr/>
          <p:nvPr/>
        </p:nvSpPr>
        <p:spPr>
          <a:xfrm>
            <a:off x="2423885" y="3479667"/>
            <a:ext cx="11756571" cy="8096176"/>
          </a:xfrm>
          <a:prstGeom prst="rect">
            <a:avLst/>
          </a:prstGeom>
          <a:solidFill>
            <a:srgbClr val="958F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11" name="wps稻壳儿七月上设计原创链接：http://chn.docer.com/works?userid=390257647_4">
            <a:extLst>
              <a:ext uri="{FF2B5EF4-FFF2-40B4-BE49-F238E27FC236}">
                <a16:creationId xmlns:a16="http://schemas.microsoft.com/office/drawing/2014/main" id="{A64519EF-83BC-4AB6-B08A-A6B8F51E2A3F}"/>
              </a:ext>
            </a:extLst>
          </p:cNvPr>
          <p:cNvSpPr txBox="1"/>
          <p:nvPr/>
        </p:nvSpPr>
        <p:spPr>
          <a:xfrm>
            <a:off x="15460620" y="4378943"/>
            <a:ext cx="2825675" cy="2308324"/>
          </a:xfrm>
          <a:prstGeom prst="rect">
            <a:avLst/>
          </a:prstGeom>
          <a:noFill/>
        </p:spPr>
        <p:txBody>
          <a:bodyPr wrap="square" rtlCol="0">
            <a:spAutoFit/>
          </a:bodyPr>
          <a:lstStyle/>
          <a:p>
            <a:r>
              <a:rPr lang="en-US" sz="14400" i="1" spc="1300" dirty="0">
                <a:solidFill>
                  <a:schemeClr val="tx1">
                    <a:lumMod val="75000"/>
                    <a:lumOff val="25000"/>
                  </a:schemeClr>
                </a:solidFill>
                <a:latin typeface="EB Garamond Medium" panose="00000600000000000000" pitchFamily="2" charset="0"/>
                <a:ea typeface="+mj-ea"/>
              </a:rPr>
              <a:t>03</a:t>
            </a:r>
          </a:p>
        </p:txBody>
      </p:sp>
      <p:sp>
        <p:nvSpPr>
          <p:cNvPr id="12" name="wps稻壳儿七月上设计原创链接：http://chn.docer.com/works?userid=390257647_5">
            <a:extLst>
              <a:ext uri="{FF2B5EF4-FFF2-40B4-BE49-F238E27FC236}">
                <a16:creationId xmlns:a16="http://schemas.microsoft.com/office/drawing/2014/main" id="{C4EA4036-EE21-4C79-9FA7-9FD79D421830}"/>
              </a:ext>
            </a:extLst>
          </p:cNvPr>
          <p:cNvSpPr txBox="1"/>
          <p:nvPr/>
        </p:nvSpPr>
        <p:spPr>
          <a:xfrm>
            <a:off x="15431122" y="6799006"/>
            <a:ext cx="8313779" cy="1323439"/>
          </a:xfrm>
          <a:prstGeom prst="rect">
            <a:avLst/>
          </a:prstGeom>
          <a:noFill/>
        </p:spPr>
        <p:txBody>
          <a:bodyPr wrap="square" rtlCol="0">
            <a:spAutoFit/>
          </a:bodyPr>
          <a:lstStyle/>
          <a:p>
            <a:r>
              <a:rPr lang="en-US" altLang="zh-CN" sz="8000" i="1" spc="300" dirty="0">
                <a:solidFill>
                  <a:schemeClr val="tx1">
                    <a:lumMod val="75000"/>
                    <a:lumOff val="25000"/>
                  </a:schemeClr>
                </a:solidFill>
                <a:latin typeface="+mj-ea"/>
                <a:ea typeface="+mj-ea"/>
              </a:rPr>
              <a:t>FASHION BRAND</a:t>
            </a:r>
            <a:endParaRPr lang="tr-TR" altLang="zh-CN" sz="8000" i="1" spc="300" dirty="0">
              <a:solidFill>
                <a:schemeClr val="tx1">
                  <a:lumMod val="75000"/>
                  <a:lumOff val="25000"/>
                </a:schemeClr>
              </a:solidFill>
              <a:latin typeface="+mj-ea"/>
              <a:ea typeface="+mj-ea"/>
            </a:endParaRPr>
          </a:p>
        </p:txBody>
      </p:sp>
      <p:sp>
        <p:nvSpPr>
          <p:cNvPr id="13" name="wps稻壳儿七月上设计原创链接：http://chn.docer.com/works?userid=390257647_6">
            <a:extLst>
              <a:ext uri="{FF2B5EF4-FFF2-40B4-BE49-F238E27FC236}">
                <a16:creationId xmlns:a16="http://schemas.microsoft.com/office/drawing/2014/main" id="{3B0CE453-4425-4DAB-8EAF-E4CF485CF8B7}"/>
              </a:ext>
            </a:extLst>
          </p:cNvPr>
          <p:cNvSpPr txBox="1"/>
          <p:nvPr/>
        </p:nvSpPr>
        <p:spPr>
          <a:xfrm>
            <a:off x="15460620" y="7999708"/>
            <a:ext cx="7159757" cy="1852815"/>
          </a:xfrm>
          <a:prstGeom prst="rect">
            <a:avLst/>
          </a:prstGeom>
          <a:noFill/>
        </p:spPr>
        <p:txBody>
          <a:bodyPr wrap="square" rtlCol="0">
            <a:spAutoFit/>
          </a:bodyPr>
          <a:lstStyle/>
          <a:p>
            <a:pPr>
              <a:lnSpc>
                <a:spcPct val="200000"/>
              </a:lnSpc>
            </a:pPr>
            <a:r>
              <a:rPr lang="tr-TR" altLang="zh-CN" sz="2000" dirty="0">
                <a:solidFill>
                  <a:schemeClr val="tx1">
                    <a:lumMod val="75000"/>
                    <a:lumOff val="25000"/>
                  </a:schemeClr>
                </a:solidFill>
                <a:latin typeface="Montserrat" panose="00000500000000000000" pitchFamily="50" charset="-94"/>
              </a:rPr>
              <a:t>Lorem ipsum dolor sit amet, averano consectetur adipiscing elit. Nullam dolor ipsum, fermentum id ligula et, dictum egestas tort Lorem ipsum dolor sit amet, averano</a:t>
            </a:r>
          </a:p>
        </p:txBody>
      </p:sp>
      <p:cxnSp>
        <p:nvCxnSpPr>
          <p:cNvPr id="15" name="wps稻壳儿七月上设计原创链接：http://chn.docer.com/works?userid=390257647_7">
            <a:extLst>
              <a:ext uri="{FF2B5EF4-FFF2-40B4-BE49-F238E27FC236}">
                <a16:creationId xmlns:a16="http://schemas.microsoft.com/office/drawing/2014/main" id="{00AF291A-9DAC-4EB0-927F-4AB327CA82DC}"/>
              </a:ext>
            </a:extLst>
          </p:cNvPr>
          <p:cNvCxnSpPr>
            <a:cxnSpLocks/>
          </p:cNvCxnSpPr>
          <p:nvPr/>
        </p:nvCxnSpPr>
        <p:spPr>
          <a:xfrm>
            <a:off x="17501551" y="29497"/>
            <a:ext cx="0" cy="2476500"/>
          </a:xfrm>
          <a:prstGeom prst="line">
            <a:avLst/>
          </a:prstGeom>
          <a:ln w="12700">
            <a:solidFill>
              <a:srgbClr val="6A3F2C"/>
            </a:solidFill>
          </a:ln>
        </p:spPr>
        <p:style>
          <a:lnRef idx="1">
            <a:schemeClr val="accent1"/>
          </a:lnRef>
          <a:fillRef idx="0">
            <a:schemeClr val="accent1"/>
          </a:fillRef>
          <a:effectRef idx="0">
            <a:schemeClr val="accent1"/>
          </a:effectRef>
          <a:fontRef idx="minor">
            <a:schemeClr val="tx1"/>
          </a:fontRef>
        </p:style>
      </p:cxnSp>
      <p:sp>
        <p:nvSpPr>
          <p:cNvPr id="19" name="wps稻壳儿七月上设计原创链接：http://chn.docer.com/works?userid=390257647_8">
            <a:extLst>
              <a:ext uri="{FF2B5EF4-FFF2-40B4-BE49-F238E27FC236}">
                <a16:creationId xmlns:a16="http://schemas.microsoft.com/office/drawing/2014/main" id="{59D316FB-C67D-4241-A0AC-C8D51A3E6519}"/>
              </a:ext>
            </a:extLst>
          </p:cNvPr>
          <p:cNvSpPr txBox="1"/>
          <p:nvPr/>
        </p:nvSpPr>
        <p:spPr>
          <a:xfrm>
            <a:off x="1206163" y="1139307"/>
            <a:ext cx="2825675" cy="400110"/>
          </a:xfrm>
          <a:prstGeom prst="rect">
            <a:avLst/>
          </a:prstGeom>
          <a:noFill/>
        </p:spPr>
        <p:txBody>
          <a:bodyPr wrap="square" rtlCol="0">
            <a:spAutoFit/>
          </a:bodyPr>
          <a:lstStyle/>
          <a:p>
            <a:r>
              <a:rPr lang="en-US" sz="2000" spc="1300">
                <a:solidFill>
                  <a:srgbClr val="F6F4F2"/>
                </a:solidFill>
                <a:latin typeface="EB Garamond SC 08" panose="02020502060206020403" pitchFamily="18" charset="0"/>
                <a:ea typeface="EB Garamond" panose="00000500000000000000" pitchFamily="2" charset="0"/>
              </a:rPr>
              <a:t>GEMINI</a:t>
            </a:r>
          </a:p>
        </p:txBody>
      </p:sp>
      <p:pic>
        <p:nvPicPr>
          <p:cNvPr id="5" name="wps稻壳儿七月上设计原创链接：http://chn.docer.com/works?userid=390257647_9">
            <a:extLst>
              <a:ext uri="{FF2B5EF4-FFF2-40B4-BE49-F238E27FC236}">
                <a16:creationId xmlns:a16="http://schemas.microsoft.com/office/drawing/2014/main" id="{57D25415-1303-450C-B49C-5918401E7B20}"/>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a:xfrm>
            <a:off x="2876549" y="3897315"/>
            <a:ext cx="11303907" cy="7260881"/>
          </a:xfrm>
          <a:custGeom>
            <a:avLst/>
            <a:gdLst>
              <a:gd name="connsiteX0" fmla="*/ 0 w 11303907"/>
              <a:gd name="connsiteY0" fmla="*/ 0 h 7260881"/>
              <a:gd name="connsiteX1" fmla="*/ 11303907 w 11303907"/>
              <a:gd name="connsiteY1" fmla="*/ 0 h 7260881"/>
              <a:gd name="connsiteX2" fmla="*/ 11303907 w 11303907"/>
              <a:gd name="connsiteY2" fmla="*/ 7260881 h 7260881"/>
              <a:gd name="connsiteX3" fmla="*/ 0 w 11303907"/>
              <a:gd name="connsiteY3" fmla="*/ 7260881 h 7260881"/>
            </a:gdLst>
            <a:ahLst/>
            <a:cxnLst>
              <a:cxn ang="0">
                <a:pos x="connsiteX0" y="connsiteY0"/>
              </a:cxn>
              <a:cxn ang="0">
                <a:pos x="connsiteX1" y="connsiteY1"/>
              </a:cxn>
              <a:cxn ang="0">
                <a:pos x="connsiteX2" y="connsiteY2"/>
              </a:cxn>
              <a:cxn ang="0">
                <a:pos x="connsiteX3" y="connsiteY3"/>
              </a:cxn>
            </a:cxnLst>
            <a:rect l="l" t="t" r="r" b="b"/>
            <a:pathLst>
              <a:path w="11303907" h="7260881">
                <a:moveTo>
                  <a:pt x="0" y="0"/>
                </a:moveTo>
                <a:lnTo>
                  <a:pt x="11303907" y="0"/>
                </a:lnTo>
                <a:lnTo>
                  <a:pt x="11303907" y="7260881"/>
                </a:lnTo>
                <a:lnTo>
                  <a:pt x="0" y="7260881"/>
                </a:lnTo>
                <a:close/>
              </a:path>
            </a:pathLst>
          </a:custGeom>
        </p:spPr>
      </p:pic>
    </p:spTree>
    <p:extLst>
      <p:ext uri="{BB962C8B-B14F-4D97-AF65-F5344CB8AC3E}">
        <p14:creationId xmlns:p14="http://schemas.microsoft.com/office/powerpoint/2010/main" val="149050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wps稻壳儿七月上设计原创链接：http://chn.docer.com/works?userid=390257647_1">
            <a:extLst>
              <a:ext uri="{FF2B5EF4-FFF2-40B4-BE49-F238E27FC236}">
                <a16:creationId xmlns:a16="http://schemas.microsoft.com/office/drawing/2014/main" id="{9708FAA0-9067-4D71-BC80-EFD7549D0F89}"/>
              </a:ext>
            </a:extLst>
          </p:cNvPr>
          <p:cNvSpPr/>
          <p:nvPr/>
        </p:nvSpPr>
        <p:spPr>
          <a:xfrm>
            <a:off x="-7071" y="0"/>
            <a:ext cx="15796591"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8" name="wps稻壳儿七月上设计原创链接：http://chn.docer.com/works?userid=390257647_2">
            <a:extLst>
              <a:ext uri="{FF2B5EF4-FFF2-40B4-BE49-F238E27FC236}">
                <a16:creationId xmlns:a16="http://schemas.microsoft.com/office/drawing/2014/main" id="{EABA1880-0165-4B59-8EC2-A06B869A08DB}"/>
              </a:ext>
            </a:extLst>
          </p:cNvPr>
          <p:cNvSpPr/>
          <p:nvPr/>
        </p:nvSpPr>
        <p:spPr>
          <a:xfrm>
            <a:off x="8587409" y="0"/>
            <a:ext cx="15796591"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9" name="wps稻壳儿七月上设计原创链接：http://chn.docer.com/works?userid=390257647_3">
            <a:extLst>
              <a:ext uri="{FF2B5EF4-FFF2-40B4-BE49-F238E27FC236}">
                <a16:creationId xmlns:a16="http://schemas.microsoft.com/office/drawing/2014/main" id="{63CAFBAC-105D-4813-B41C-128AF1FA25F5}"/>
              </a:ext>
            </a:extLst>
          </p:cNvPr>
          <p:cNvSpPr txBox="1"/>
          <p:nvPr/>
        </p:nvSpPr>
        <p:spPr>
          <a:xfrm>
            <a:off x="13303826" y="5780864"/>
            <a:ext cx="8346805" cy="2205860"/>
          </a:xfrm>
          <a:prstGeom prst="rect">
            <a:avLst/>
          </a:prstGeom>
          <a:noFill/>
        </p:spPr>
        <p:txBody>
          <a:bodyPr wrap="square" rtlCol="0">
            <a:spAutoFit/>
          </a:bodyPr>
          <a:lstStyle/>
          <a:p>
            <a:pPr>
              <a:lnSpc>
                <a:spcPct val="200000"/>
              </a:lnSpc>
            </a:pPr>
            <a:r>
              <a:rPr lang="tr-TR" altLang="zh-CN" sz="2400" dirty="0">
                <a:solidFill>
                  <a:schemeClr val="tx1">
                    <a:lumMod val="95000"/>
                    <a:lumOff val="5000"/>
                  </a:schemeClr>
                </a:solidFill>
                <a:latin typeface="+mj-ea"/>
              </a:rPr>
              <a:t>Lorem ipsum dolor sit amet, averano consectetur adipiscing elit. Nullam dolor ipsum, fermentum id ligula et, dictum egestas tort Lorem ipsum dolor sit amet, averano dipiscing elit. </a:t>
            </a:r>
          </a:p>
        </p:txBody>
      </p:sp>
      <p:sp>
        <p:nvSpPr>
          <p:cNvPr id="30" name="wps稻壳儿七月上设计原创链接：http://chn.docer.com/works?userid=390257647_4">
            <a:extLst>
              <a:ext uri="{FF2B5EF4-FFF2-40B4-BE49-F238E27FC236}">
                <a16:creationId xmlns:a16="http://schemas.microsoft.com/office/drawing/2014/main" id="{7D94CB1F-B1B8-4D22-A4FF-9D0B4E0B83F7}"/>
              </a:ext>
            </a:extLst>
          </p:cNvPr>
          <p:cNvSpPr txBox="1"/>
          <p:nvPr/>
        </p:nvSpPr>
        <p:spPr>
          <a:xfrm>
            <a:off x="13259247" y="3569527"/>
            <a:ext cx="9345034" cy="1862048"/>
          </a:xfrm>
          <a:prstGeom prst="rect">
            <a:avLst/>
          </a:prstGeom>
          <a:noFill/>
        </p:spPr>
        <p:txBody>
          <a:bodyPr wrap="square" rtlCol="0">
            <a:spAutoFit/>
          </a:bodyPr>
          <a:lstStyle/>
          <a:p>
            <a:r>
              <a:rPr lang="tr-TR" altLang="zh-CN" sz="11500" dirty="0">
                <a:solidFill>
                  <a:schemeClr val="tx1">
                    <a:lumMod val="95000"/>
                    <a:lumOff val="5000"/>
                  </a:schemeClr>
                </a:solidFill>
                <a:latin typeface="+mn-ea"/>
              </a:rPr>
              <a:t>Project</a:t>
            </a:r>
            <a:r>
              <a:rPr lang="en-US" altLang="zh-CN" sz="11500" dirty="0">
                <a:solidFill>
                  <a:schemeClr val="tx1">
                    <a:lumMod val="95000"/>
                    <a:lumOff val="5000"/>
                  </a:schemeClr>
                </a:solidFill>
                <a:latin typeface="+mn-ea"/>
              </a:rPr>
              <a:t>  </a:t>
            </a:r>
            <a:r>
              <a:rPr lang="tr-TR" altLang="zh-CN" sz="11500" dirty="0">
                <a:solidFill>
                  <a:schemeClr val="tx1">
                    <a:lumMod val="95000"/>
                    <a:lumOff val="5000"/>
                  </a:schemeClr>
                </a:solidFill>
                <a:latin typeface="+mn-ea"/>
              </a:rPr>
              <a:t>ınfo</a:t>
            </a:r>
          </a:p>
        </p:txBody>
      </p:sp>
      <p:sp>
        <p:nvSpPr>
          <p:cNvPr id="31" name="wps稻壳儿七月上设计原创链接：http://chn.docer.com/works?userid=390257647_5">
            <a:extLst>
              <a:ext uri="{FF2B5EF4-FFF2-40B4-BE49-F238E27FC236}">
                <a16:creationId xmlns:a16="http://schemas.microsoft.com/office/drawing/2014/main" id="{78E9A298-B885-412C-9543-E228F95080DB}"/>
              </a:ext>
            </a:extLst>
          </p:cNvPr>
          <p:cNvSpPr/>
          <p:nvPr/>
        </p:nvSpPr>
        <p:spPr>
          <a:xfrm>
            <a:off x="13611798" y="9677336"/>
            <a:ext cx="1419774" cy="400108"/>
          </a:xfrm>
          <a:prstGeom prst="rect">
            <a:avLst/>
          </a:prstGeom>
          <a:solidFill>
            <a:srgbClr val="6A3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Lato" panose="020F0502020204030203" pitchFamily="34" charset="0"/>
            </a:endParaRPr>
          </a:p>
        </p:txBody>
      </p:sp>
      <p:sp>
        <p:nvSpPr>
          <p:cNvPr id="32" name="wps稻壳儿七月上设计原创链接：http://chn.docer.com/works?userid=390257647_6">
            <a:extLst>
              <a:ext uri="{FF2B5EF4-FFF2-40B4-BE49-F238E27FC236}">
                <a16:creationId xmlns:a16="http://schemas.microsoft.com/office/drawing/2014/main" id="{15B7E22A-39BD-45BF-BC23-48372EDAC63C}"/>
              </a:ext>
            </a:extLst>
          </p:cNvPr>
          <p:cNvSpPr txBox="1"/>
          <p:nvPr/>
        </p:nvSpPr>
        <p:spPr>
          <a:xfrm>
            <a:off x="13643675" y="9647935"/>
            <a:ext cx="1443588" cy="523220"/>
          </a:xfrm>
          <a:prstGeom prst="rect">
            <a:avLst/>
          </a:prstGeom>
          <a:noFill/>
        </p:spPr>
        <p:txBody>
          <a:bodyPr wrap="square" rtlCol="0">
            <a:spAutoFit/>
          </a:bodyPr>
          <a:lstStyle/>
          <a:p>
            <a:pPr algn="ctr"/>
            <a:r>
              <a:rPr lang="en-US" sz="2800" spc="300" dirty="0">
                <a:solidFill>
                  <a:srgbClr val="EDE8E5"/>
                </a:solidFill>
                <a:latin typeface="EB Garamond 12" panose="02020502060206020403" pitchFamily="18" charset="0"/>
                <a:ea typeface="EB Garamond 12" panose="02020502060206020403" pitchFamily="18" charset="0"/>
              </a:rPr>
              <a:t>QIYUE</a:t>
            </a:r>
          </a:p>
        </p:txBody>
      </p:sp>
      <p:sp>
        <p:nvSpPr>
          <p:cNvPr id="33" name="wps稻壳儿七月上设计原创链接：http://chn.docer.com/works?userid=390257647_7">
            <a:extLst>
              <a:ext uri="{FF2B5EF4-FFF2-40B4-BE49-F238E27FC236}">
                <a16:creationId xmlns:a16="http://schemas.microsoft.com/office/drawing/2014/main" id="{19019BCE-F16A-4F57-8F1B-0463CCE37170}"/>
              </a:ext>
            </a:extLst>
          </p:cNvPr>
          <p:cNvSpPr txBox="1"/>
          <p:nvPr/>
        </p:nvSpPr>
        <p:spPr>
          <a:xfrm rot="16200000">
            <a:off x="21799517" y="11062485"/>
            <a:ext cx="2825675" cy="400110"/>
          </a:xfrm>
          <a:prstGeom prst="rect">
            <a:avLst/>
          </a:prstGeom>
          <a:noFill/>
        </p:spPr>
        <p:txBody>
          <a:bodyPr wrap="square" rtlCol="0">
            <a:spAutoFit/>
          </a:bodyPr>
          <a:lstStyle/>
          <a:p>
            <a:r>
              <a:rPr lang="en-US" sz="2000" spc="1300" dirty="0">
                <a:solidFill>
                  <a:schemeClr val="tx1">
                    <a:lumMod val="75000"/>
                    <a:lumOff val="25000"/>
                  </a:schemeClr>
                </a:solidFill>
                <a:latin typeface="EB Garamond SC 08" panose="02020502060206020403" pitchFamily="18" charset="0"/>
                <a:ea typeface="EB Garamond" panose="00000500000000000000" pitchFamily="2" charset="0"/>
              </a:rPr>
              <a:t>GEMINI</a:t>
            </a:r>
          </a:p>
        </p:txBody>
      </p:sp>
      <p:pic>
        <p:nvPicPr>
          <p:cNvPr id="34" name="wps稻壳儿七月上设计原创链接：http://chn.docer.com/works?userid=390257647_8">
            <a:extLst>
              <a:ext uri="{FF2B5EF4-FFF2-40B4-BE49-F238E27FC236}">
                <a16:creationId xmlns:a16="http://schemas.microsoft.com/office/drawing/2014/main" id="{FEFD800A-205B-4178-BCA6-A70BFB330279}"/>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a:stretch>
            <a:fillRect/>
          </a:stretch>
        </p:blipFill>
        <p:spPr>
          <a:xfrm>
            <a:off x="911190" y="4484915"/>
            <a:ext cx="10811666" cy="9231085"/>
          </a:xfrm>
          <a:custGeom>
            <a:avLst/>
            <a:gdLst>
              <a:gd name="connsiteX0" fmla="*/ 0 w 10811666"/>
              <a:gd name="connsiteY0" fmla="*/ 0 h 9231085"/>
              <a:gd name="connsiteX1" fmla="*/ 10811666 w 10811666"/>
              <a:gd name="connsiteY1" fmla="*/ 0 h 9231085"/>
              <a:gd name="connsiteX2" fmla="*/ 10811666 w 10811666"/>
              <a:gd name="connsiteY2" fmla="*/ 9231085 h 9231085"/>
              <a:gd name="connsiteX3" fmla="*/ 0 w 10811666"/>
              <a:gd name="connsiteY3" fmla="*/ 9231085 h 9231085"/>
            </a:gdLst>
            <a:ahLst/>
            <a:cxnLst>
              <a:cxn ang="0">
                <a:pos x="connsiteX0" y="connsiteY0"/>
              </a:cxn>
              <a:cxn ang="0">
                <a:pos x="connsiteX1" y="connsiteY1"/>
              </a:cxn>
              <a:cxn ang="0">
                <a:pos x="connsiteX2" y="connsiteY2"/>
              </a:cxn>
              <a:cxn ang="0">
                <a:pos x="connsiteX3" y="connsiteY3"/>
              </a:cxn>
            </a:cxnLst>
            <a:rect l="l" t="t" r="r" b="b"/>
            <a:pathLst>
              <a:path w="10811666" h="9231085">
                <a:moveTo>
                  <a:pt x="0" y="0"/>
                </a:moveTo>
                <a:lnTo>
                  <a:pt x="10811666" y="0"/>
                </a:lnTo>
                <a:lnTo>
                  <a:pt x="10811666" y="9231085"/>
                </a:lnTo>
                <a:lnTo>
                  <a:pt x="0" y="9231085"/>
                </a:lnTo>
                <a:close/>
              </a:path>
            </a:pathLst>
          </a:custGeom>
        </p:spPr>
      </p:pic>
    </p:spTree>
    <p:extLst>
      <p:ext uri="{BB962C8B-B14F-4D97-AF65-F5344CB8AC3E}">
        <p14:creationId xmlns:p14="http://schemas.microsoft.com/office/powerpoint/2010/main" val="1877159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wps稻壳儿七月上设计原创链接：http://chn.docer.com/works?userid=390257647_1">
            <a:extLst>
              <a:ext uri="{FF2B5EF4-FFF2-40B4-BE49-F238E27FC236}">
                <a16:creationId xmlns:a16="http://schemas.microsoft.com/office/drawing/2014/main" id="{C15C9B20-4B4A-4762-B1A4-4321CE53D388}"/>
              </a:ext>
            </a:extLst>
          </p:cNvPr>
          <p:cNvSpPr/>
          <p:nvPr/>
        </p:nvSpPr>
        <p:spPr>
          <a:xfrm>
            <a:off x="0" y="0"/>
            <a:ext cx="15282290"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63" name="wps稻壳儿七月上设计原创链接：http://chn.docer.com/works?userid=390257647_2">
            <a:extLst>
              <a:ext uri="{FF2B5EF4-FFF2-40B4-BE49-F238E27FC236}">
                <a16:creationId xmlns:a16="http://schemas.microsoft.com/office/drawing/2014/main" id="{CCB2B4C6-811A-47B6-A00F-11FFAEE7B41B}"/>
              </a:ext>
            </a:extLst>
          </p:cNvPr>
          <p:cNvSpPr/>
          <p:nvPr/>
        </p:nvSpPr>
        <p:spPr>
          <a:xfrm>
            <a:off x="13362038" y="0"/>
            <a:ext cx="11021961"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a:solidFill>
                <a:srgbClr val="FFFFFF"/>
              </a:solidFill>
              <a:latin typeface="Calibri" panose="020F0502020204030204"/>
              <a:ea typeface="宋体" panose="02010600030101010101" pitchFamily="2" charset="-122"/>
            </a:endParaRPr>
          </a:p>
        </p:txBody>
      </p:sp>
      <p:sp>
        <p:nvSpPr>
          <p:cNvPr id="64" name="wps稻壳儿七月上设计原创链接：http://chn.docer.com/works?userid=390257647_3">
            <a:extLst>
              <a:ext uri="{FF2B5EF4-FFF2-40B4-BE49-F238E27FC236}">
                <a16:creationId xmlns:a16="http://schemas.microsoft.com/office/drawing/2014/main" id="{5CAA9093-A5A8-4553-B898-C1BB39C54401}"/>
              </a:ext>
            </a:extLst>
          </p:cNvPr>
          <p:cNvSpPr txBox="1">
            <a:spLocks/>
          </p:cNvSpPr>
          <p:nvPr/>
        </p:nvSpPr>
        <p:spPr bwMode="auto">
          <a:xfrm>
            <a:off x="2860916" y="2645833"/>
            <a:ext cx="6881284" cy="1534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gn="just" defTabSz="1219170" fontAlgn="base">
              <a:lnSpc>
                <a:spcPct val="150000"/>
              </a:lnSpc>
              <a:spcBef>
                <a:spcPct val="0"/>
              </a:spcBef>
              <a:spcAft>
                <a:spcPct val="0"/>
              </a:spcAft>
            </a:pPr>
            <a:r>
              <a:rPr lang="en-US" altLang="zh-CN" sz="2133">
                <a:solidFill>
                  <a:prstClr val="black"/>
                </a:solidFill>
                <a:latin typeface="Roboto" pitchFamily="2" charset="0"/>
                <a:ea typeface="宋体" panose="02010600030101010101" pitchFamily="2" charset="-122"/>
                <a:cs typeface="Roboto" pitchFamily="2" charset="0"/>
              </a:rPr>
              <a:t>Lorem Ipsum Dolor sit amet, behind the worth Mountain, best presentation template. This template for lookbook ideas, and for Magazine design.</a:t>
            </a:r>
          </a:p>
        </p:txBody>
      </p:sp>
      <p:pic>
        <p:nvPicPr>
          <p:cNvPr id="65" name="wps稻壳儿七月上设计原创链接：http://chn.docer.com/works?userid=390257647_4">
            <a:extLst>
              <a:ext uri="{FF2B5EF4-FFF2-40B4-BE49-F238E27FC236}">
                <a16:creationId xmlns:a16="http://schemas.microsoft.com/office/drawing/2014/main" id="{8D16391F-2471-4B3E-B72F-491CFCE608B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50199" y="5361806"/>
            <a:ext cx="7147983" cy="6428317"/>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wps稻壳儿七月上设计原创链接：http://chn.docer.com/works?userid=390257647_5">
            <a:extLst>
              <a:ext uri="{FF2B5EF4-FFF2-40B4-BE49-F238E27FC236}">
                <a16:creationId xmlns:a16="http://schemas.microsoft.com/office/drawing/2014/main" id="{FFEDDBF1-AC7C-4EDB-91F7-CA50943161E2}"/>
              </a:ext>
            </a:extLst>
          </p:cNvPr>
          <p:cNvSpPr txBox="1"/>
          <p:nvPr/>
        </p:nvSpPr>
        <p:spPr>
          <a:xfrm>
            <a:off x="16816518" y="11780484"/>
            <a:ext cx="4528464" cy="400110"/>
          </a:xfrm>
          <a:prstGeom prst="rect">
            <a:avLst/>
          </a:prstGeom>
          <a:noFill/>
        </p:spPr>
        <p:txBody>
          <a:bodyPr wrap="square" rtlCol="0">
            <a:spAutoFit/>
          </a:bodyPr>
          <a:lstStyle/>
          <a:p>
            <a:r>
              <a:rPr lang="en-US" sz="2000" i="1" spc="1000">
                <a:solidFill>
                  <a:srgbClr val="F6F4F2"/>
                </a:solidFill>
                <a:latin typeface="EB Garamond" panose="00000500000000000000" pitchFamily="2" charset="0"/>
                <a:ea typeface="EB Garamond" panose="00000500000000000000" pitchFamily="2" charset="0"/>
              </a:rPr>
              <a:t>By Slidestation</a:t>
            </a:r>
          </a:p>
        </p:txBody>
      </p:sp>
      <p:sp>
        <p:nvSpPr>
          <p:cNvPr id="67" name="wps稻壳儿七月上设计原创链接：http://chn.docer.com/works?userid=390257647_6">
            <a:extLst>
              <a:ext uri="{FF2B5EF4-FFF2-40B4-BE49-F238E27FC236}">
                <a16:creationId xmlns:a16="http://schemas.microsoft.com/office/drawing/2014/main" id="{E7F8469F-FF1A-4551-BC73-50FE45117F31}"/>
              </a:ext>
            </a:extLst>
          </p:cNvPr>
          <p:cNvSpPr txBox="1"/>
          <p:nvPr/>
        </p:nvSpPr>
        <p:spPr>
          <a:xfrm>
            <a:off x="16816518" y="3201701"/>
            <a:ext cx="4420370" cy="769441"/>
          </a:xfrm>
          <a:prstGeom prst="rect">
            <a:avLst/>
          </a:prstGeom>
          <a:noFill/>
        </p:spPr>
        <p:txBody>
          <a:bodyPr wrap="square" rtlCol="0">
            <a:spAutoFit/>
          </a:bodyPr>
          <a:lstStyle/>
          <a:p>
            <a:r>
              <a:rPr lang="en-US" sz="4400" spc="600" dirty="0">
                <a:solidFill>
                  <a:srgbClr val="F6F4F2"/>
                </a:solidFill>
                <a:latin typeface="EB Garamond Medium" panose="00000600000000000000" pitchFamily="2" charset="0"/>
                <a:ea typeface="EB Garamond Medium" panose="00000600000000000000" pitchFamily="2" charset="0"/>
              </a:rPr>
              <a:t>Expertise</a:t>
            </a:r>
          </a:p>
        </p:txBody>
      </p:sp>
      <p:sp>
        <p:nvSpPr>
          <p:cNvPr id="68" name="wps稻壳儿七月上设计原创链接：http://chn.docer.com/works?userid=390257647_7">
            <a:extLst>
              <a:ext uri="{FF2B5EF4-FFF2-40B4-BE49-F238E27FC236}">
                <a16:creationId xmlns:a16="http://schemas.microsoft.com/office/drawing/2014/main" id="{DE4D10A5-62DA-4B13-A422-C82C266E9161}"/>
              </a:ext>
            </a:extLst>
          </p:cNvPr>
          <p:cNvSpPr txBox="1"/>
          <p:nvPr/>
        </p:nvSpPr>
        <p:spPr>
          <a:xfrm>
            <a:off x="16816518" y="4159432"/>
            <a:ext cx="5809350" cy="1828386"/>
          </a:xfrm>
          <a:prstGeom prst="rect">
            <a:avLst/>
          </a:prstGeom>
          <a:noFill/>
        </p:spPr>
        <p:txBody>
          <a:bodyPr wrap="square" rtlCol="0">
            <a:spAutoFit/>
          </a:bodyPr>
          <a:lstStyle/>
          <a:p>
            <a:pPr>
              <a:lnSpc>
                <a:spcPct val="200000"/>
              </a:lnSpc>
            </a:pPr>
            <a:r>
              <a:rPr lang="tr-TR" altLang="zh-CN" sz="2000" dirty="0">
                <a:solidFill>
                  <a:schemeClr val="bg1"/>
                </a:solidFill>
                <a:latin typeface="+mj-ea"/>
              </a:rPr>
              <a:t>Lorem ipsum dolor sit amet, averano consectetur adipiscing elit. Nullam dolor ipsum, fermentum id ligula et, </a:t>
            </a:r>
          </a:p>
        </p:txBody>
      </p:sp>
      <p:sp>
        <p:nvSpPr>
          <p:cNvPr id="69" name="wps稻壳儿七月上设计原创链接：http://chn.docer.com/works?userid=390257647_8">
            <a:extLst>
              <a:ext uri="{FF2B5EF4-FFF2-40B4-BE49-F238E27FC236}">
                <a16:creationId xmlns:a16="http://schemas.microsoft.com/office/drawing/2014/main" id="{4BC4D2E8-0DDD-4A1E-A4EA-E11791557FC1}"/>
              </a:ext>
            </a:extLst>
          </p:cNvPr>
          <p:cNvSpPr txBox="1"/>
          <p:nvPr/>
        </p:nvSpPr>
        <p:spPr>
          <a:xfrm>
            <a:off x="16816518" y="7750070"/>
            <a:ext cx="4420370" cy="769441"/>
          </a:xfrm>
          <a:prstGeom prst="rect">
            <a:avLst/>
          </a:prstGeom>
          <a:noFill/>
        </p:spPr>
        <p:txBody>
          <a:bodyPr wrap="square" rtlCol="0">
            <a:spAutoFit/>
          </a:bodyPr>
          <a:lstStyle/>
          <a:p>
            <a:r>
              <a:rPr lang="en-US" sz="4400" spc="600" dirty="0">
                <a:solidFill>
                  <a:srgbClr val="F6F4F2"/>
                </a:solidFill>
                <a:latin typeface="EB Garamond Medium" panose="00000600000000000000" pitchFamily="2" charset="0"/>
                <a:ea typeface="EB Garamond Medium" panose="00000600000000000000" pitchFamily="2" charset="0"/>
              </a:rPr>
              <a:t>Cross-Media</a:t>
            </a:r>
          </a:p>
        </p:txBody>
      </p:sp>
      <p:sp>
        <p:nvSpPr>
          <p:cNvPr id="70" name="wps稻壳儿七月上设计原创链接：http://chn.docer.com/works?userid=390257647_9">
            <a:extLst>
              <a:ext uri="{FF2B5EF4-FFF2-40B4-BE49-F238E27FC236}">
                <a16:creationId xmlns:a16="http://schemas.microsoft.com/office/drawing/2014/main" id="{FDACA1A4-9D8D-4AB5-B95D-892409FD6428}"/>
              </a:ext>
            </a:extLst>
          </p:cNvPr>
          <p:cNvSpPr txBox="1"/>
          <p:nvPr/>
        </p:nvSpPr>
        <p:spPr>
          <a:xfrm>
            <a:off x="16816518" y="8707801"/>
            <a:ext cx="5809350" cy="1828386"/>
          </a:xfrm>
          <a:prstGeom prst="rect">
            <a:avLst/>
          </a:prstGeom>
          <a:noFill/>
        </p:spPr>
        <p:txBody>
          <a:bodyPr wrap="square" rtlCol="0">
            <a:spAutoFit/>
          </a:bodyPr>
          <a:lstStyle/>
          <a:p>
            <a:pPr>
              <a:lnSpc>
                <a:spcPct val="200000"/>
              </a:lnSpc>
            </a:pPr>
            <a:r>
              <a:rPr lang="tr-TR" altLang="zh-CN" sz="2000" dirty="0">
                <a:solidFill>
                  <a:schemeClr val="bg1"/>
                </a:solidFill>
                <a:latin typeface="+mj-ea"/>
              </a:rPr>
              <a:t>Lorem ipsum dolor sit amet, averano consectetur adipiscing elit. Nullam dolor ipsum, fermentum id ligula et, </a:t>
            </a:r>
          </a:p>
        </p:txBody>
      </p:sp>
      <p:sp>
        <p:nvSpPr>
          <p:cNvPr id="71" name="wps稻壳儿七月上设计原创链接：http://chn.docer.com/works?userid=390257647_10">
            <a:extLst>
              <a:ext uri="{FF2B5EF4-FFF2-40B4-BE49-F238E27FC236}">
                <a16:creationId xmlns:a16="http://schemas.microsoft.com/office/drawing/2014/main" id="{5DB7A147-E727-4CEE-BC20-908F33AC72D0}"/>
              </a:ext>
            </a:extLst>
          </p:cNvPr>
          <p:cNvSpPr/>
          <p:nvPr/>
        </p:nvSpPr>
        <p:spPr>
          <a:xfrm>
            <a:off x="15374403" y="8008342"/>
            <a:ext cx="645503" cy="503549"/>
          </a:xfrm>
          <a:custGeom>
            <a:avLst/>
            <a:gdLst/>
            <a:ahLst/>
            <a:cxnLst/>
            <a:rect l="l" t="t" r="r" b="b"/>
            <a:pathLst>
              <a:path w="236749" h="179598">
                <a:moveTo>
                  <a:pt x="0" y="146957"/>
                </a:moveTo>
                <a:lnTo>
                  <a:pt x="228589" y="146957"/>
                </a:lnTo>
                <a:cubicBezTo>
                  <a:pt x="228520" y="153019"/>
                  <a:pt x="227031" y="158504"/>
                  <a:pt x="224122" y="163409"/>
                </a:cubicBezTo>
                <a:cubicBezTo>
                  <a:pt x="221214" y="168315"/>
                  <a:pt x="217307" y="172222"/>
                  <a:pt x="212401" y="175130"/>
                </a:cubicBezTo>
                <a:cubicBezTo>
                  <a:pt x="207494" y="178039"/>
                  <a:pt x="202008" y="179528"/>
                  <a:pt x="195943" y="179598"/>
                </a:cubicBezTo>
                <a:lnTo>
                  <a:pt x="32657" y="179598"/>
                </a:lnTo>
                <a:cubicBezTo>
                  <a:pt x="26592" y="179528"/>
                  <a:pt x="21105" y="178039"/>
                  <a:pt x="16197" y="175130"/>
                </a:cubicBezTo>
                <a:cubicBezTo>
                  <a:pt x="11288" y="172222"/>
                  <a:pt x="7379" y="168315"/>
                  <a:pt x="4470" y="163409"/>
                </a:cubicBezTo>
                <a:cubicBezTo>
                  <a:pt x="1560" y="158504"/>
                  <a:pt x="70" y="153019"/>
                  <a:pt x="0" y="146957"/>
                </a:cubicBezTo>
                <a:close/>
                <a:moveTo>
                  <a:pt x="179615" y="24476"/>
                </a:moveTo>
                <a:lnTo>
                  <a:pt x="179615" y="73478"/>
                </a:lnTo>
                <a:lnTo>
                  <a:pt x="187779" y="73478"/>
                </a:lnTo>
                <a:cubicBezTo>
                  <a:pt x="194715" y="73303"/>
                  <a:pt x="200488" y="70910"/>
                  <a:pt x="205096" y="66300"/>
                </a:cubicBezTo>
                <a:cubicBezTo>
                  <a:pt x="209704" y="61690"/>
                  <a:pt x="212096" y="55916"/>
                  <a:pt x="212272" y="48977"/>
                </a:cubicBezTo>
                <a:cubicBezTo>
                  <a:pt x="212096" y="42039"/>
                  <a:pt x="209704" y="36264"/>
                  <a:pt x="205096" y="31654"/>
                </a:cubicBezTo>
                <a:cubicBezTo>
                  <a:pt x="200488" y="27045"/>
                  <a:pt x="194715" y="24652"/>
                  <a:pt x="187779" y="24476"/>
                </a:cubicBezTo>
                <a:close/>
                <a:moveTo>
                  <a:pt x="40822" y="0"/>
                </a:moveTo>
                <a:lnTo>
                  <a:pt x="187779" y="0"/>
                </a:lnTo>
                <a:cubicBezTo>
                  <a:pt x="196897" y="103"/>
                  <a:pt x="205135" y="2332"/>
                  <a:pt x="212494" y="6686"/>
                </a:cubicBezTo>
                <a:cubicBezTo>
                  <a:pt x="219852" y="11040"/>
                  <a:pt x="225708" y="16897"/>
                  <a:pt x="230062" y="24257"/>
                </a:cubicBezTo>
                <a:cubicBezTo>
                  <a:pt x="234416" y="31617"/>
                  <a:pt x="236645" y="39857"/>
                  <a:pt x="236749" y="48977"/>
                </a:cubicBezTo>
                <a:cubicBezTo>
                  <a:pt x="236645" y="58098"/>
                  <a:pt x="234416" y="66338"/>
                  <a:pt x="230062" y="73698"/>
                </a:cubicBezTo>
                <a:cubicBezTo>
                  <a:pt x="225708" y="81057"/>
                  <a:pt x="219852" y="86914"/>
                  <a:pt x="212494" y="91268"/>
                </a:cubicBezTo>
                <a:cubicBezTo>
                  <a:pt x="205135" y="95622"/>
                  <a:pt x="196897" y="97851"/>
                  <a:pt x="187779" y="97955"/>
                </a:cubicBezTo>
                <a:lnTo>
                  <a:pt x="179615" y="97955"/>
                </a:lnTo>
                <a:lnTo>
                  <a:pt x="179615" y="102039"/>
                </a:lnTo>
                <a:cubicBezTo>
                  <a:pt x="179405" y="110097"/>
                  <a:pt x="176603" y="116823"/>
                  <a:pt x="171211" y="122217"/>
                </a:cubicBezTo>
                <a:cubicBezTo>
                  <a:pt x="165819" y="127611"/>
                  <a:pt x="159095" y="130413"/>
                  <a:pt x="151039" y="130623"/>
                </a:cubicBezTo>
                <a:lnTo>
                  <a:pt x="61232" y="130623"/>
                </a:lnTo>
                <a:cubicBezTo>
                  <a:pt x="53177" y="130413"/>
                  <a:pt x="46453" y="127611"/>
                  <a:pt x="41061" y="122217"/>
                </a:cubicBezTo>
                <a:cubicBezTo>
                  <a:pt x="35668" y="116823"/>
                  <a:pt x="32867" y="110097"/>
                  <a:pt x="32657" y="102039"/>
                </a:cubicBezTo>
                <a:lnTo>
                  <a:pt x="32657" y="8159"/>
                </a:lnTo>
                <a:cubicBezTo>
                  <a:pt x="32718" y="5867"/>
                  <a:pt x="33521" y="3949"/>
                  <a:pt x="35065" y="2406"/>
                </a:cubicBezTo>
                <a:cubicBezTo>
                  <a:pt x="36609" y="863"/>
                  <a:pt x="38528" y="61"/>
                  <a:pt x="408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
        <p:nvSpPr>
          <p:cNvPr id="72" name="wps稻壳儿七月上设计原创链接：http://chn.docer.com/works?userid=390257647_11">
            <a:extLst>
              <a:ext uri="{FF2B5EF4-FFF2-40B4-BE49-F238E27FC236}">
                <a16:creationId xmlns:a16="http://schemas.microsoft.com/office/drawing/2014/main" id="{405FE890-1795-4CA7-BF2B-DFBE8ABA067C}"/>
              </a:ext>
            </a:extLst>
          </p:cNvPr>
          <p:cNvSpPr/>
          <p:nvPr/>
        </p:nvSpPr>
        <p:spPr>
          <a:xfrm>
            <a:off x="15219558" y="3395727"/>
            <a:ext cx="712281" cy="640893"/>
          </a:xfrm>
          <a:custGeom>
            <a:avLst/>
            <a:gdLst/>
            <a:ahLst/>
            <a:cxnLst/>
            <a:rect l="l" t="t" r="r" b="b"/>
            <a:pathLst>
              <a:path w="261241" h="228584">
                <a:moveTo>
                  <a:pt x="220435" y="134695"/>
                </a:moveTo>
                <a:cubicBezTo>
                  <a:pt x="214673" y="134844"/>
                  <a:pt x="209868" y="136843"/>
                  <a:pt x="206019" y="140693"/>
                </a:cubicBezTo>
                <a:cubicBezTo>
                  <a:pt x="202170" y="144543"/>
                  <a:pt x="200172" y="149350"/>
                  <a:pt x="200023" y="155114"/>
                </a:cubicBezTo>
                <a:cubicBezTo>
                  <a:pt x="200172" y="160878"/>
                  <a:pt x="202170" y="165685"/>
                  <a:pt x="206019" y="169534"/>
                </a:cubicBezTo>
                <a:cubicBezTo>
                  <a:pt x="209868" y="173384"/>
                  <a:pt x="214673" y="175384"/>
                  <a:pt x="220435" y="175533"/>
                </a:cubicBezTo>
                <a:cubicBezTo>
                  <a:pt x="226197" y="175384"/>
                  <a:pt x="231003" y="173384"/>
                  <a:pt x="234851" y="169534"/>
                </a:cubicBezTo>
                <a:cubicBezTo>
                  <a:pt x="238699" y="165685"/>
                  <a:pt x="240698" y="160878"/>
                  <a:pt x="240847" y="155114"/>
                </a:cubicBezTo>
                <a:cubicBezTo>
                  <a:pt x="240698" y="149350"/>
                  <a:pt x="238699" y="144543"/>
                  <a:pt x="234851" y="140693"/>
                </a:cubicBezTo>
                <a:cubicBezTo>
                  <a:pt x="231003" y="136843"/>
                  <a:pt x="226197" y="134844"/>
                  <a:pt x="220435" y="134695"/>
                </a:cubicBezTo>
                <a:close/>
                <a:moveTo>
                  <a:pt x="40807" y="134695"/>
                </a:moveTo>
                <a:cubicBezTo>
                  <a:pt x="35045" y="134844"/>
                  <a:pt x="30240" y="136843"/>
                  <a:pt x="26391" y="140693"/>
                </a:cubicBezTo>
                <a:cubicBezTo>
                  <a:pt x="22542" y="144543"/>
                  <a:pt x="20544" y="149350"/>
                  <a:pt x="20395" y="155114"/>
                </a:cubicBezTo>
                <a:cubicBezTo>
                  <a:pt x="20544" y="160878"/>
                  <a:pt x="22542" y="165685"/>
                  <a:pt x="26391" y="169534"/>
                </a:cubicBezTo>
                <a:cubicBezTo>
                  <a:pt x="30240" y="173384"/>
                  <a:pt x="35045" y="175384"/>
                  <a:pt x="40807" y="175533"/>
                </a:cubicBezTo>
                <a:cubicBezTo>
                  <a:pt x="46569" y="175384"/>
                  <a:pt x="51375" y="173384"/>
                  <a:pt x="55223" y="169534"/>
                </a:cubicBezTo>
                <a:cubicBezTo>
                  <a:pt x="59072" y="165685"/>
                  <a:pt x="61071" y="160878"/>
                  <a:pt x="61219" y="155114"/>
                </a:cubicBezTo>
                <a:cubicBezTo>
                  <a:pt x="61071" y="149350"/>
                  <a:pt x="59072" y="144543"/>
                  <a:pt x="55223" y="140693"/>
                </a:cubicBezTo>
                <a:cubicBezTo>
                  <a:pt x="51375" y="136843"/>
                  <a:pt x="46569" y="134844"/>
                  <a:pt x="40807" y="134695"/>
                </a:cubicBezTo>
                <a:close/>
                <a:moveTo>
                  <a:pt x="81632" y="65299"/>
                </a:moveTo>
                <a:cubicBezTo>
                  <a:pt x="80800" y="65355"/>
                  <a:pt x="79912" y="65753"/>
                  <a:pt x="78969" y="66495"/>
                </a:cubicBezTo>
                <a:cubicBezTo>
                  <a:pt x="78025" y="67237"/>
                  <a:pt x="77424" y="67987"/>
                  <a:pt x="77167" y="68744"/>
                </a:cubicBezTo>
                <a:lnTo>
                  <a:pt x="65812" y="114300"/>
                </a:lnTo>
                <a:lnTo>
                  <a:pt x="195430" y="114300"/>
                </a:lnTo>
                <a:lnTo>
                  <a:pt x="184076" y="68744"/>
                </a:lnTo>
                <a:cubicBezTo>
                  <a:pt x="183818" y="67987"/>
                  <a:pt x="183217" y="67237"/>
                  <a:pt x="182274" y="66495"/>
                </a:cubicBezTo>
                <a:cubicBezTo>
                  <a:pt x="181330" y="65753"/>
                  <a:pt x="180443" y="65355"/>
                  <a:pt x="179611" y="65299"/>
                </a:cubicBezTo>
                <a:close/>
                <a:moveTo>
                  <a:pt x="102044" y="0"/>
                </a:moveTo>
                <a:lnTo>
                  <a:pt x="159198" y="0"/>
                </a:lnTo>
                <a:cubicBezTo>
                  <a:pt x="160373" y="27"/>
                  <a:pt x="161341" y="420"/>
                  <a:pt x="162101" y="1180"/>
                </a:cubicBezTo>
                <a:cubicBezTo>
                  <a:pt x="162861" y="1940"/>
                  <a:pt x="163254" y="2908"/>
                  <a:pt x="163281" y="4083"/>
                </a:cubicBezTo>
                <a:lnTo>
                  <a:pt x="163281" y="32658"/>
                </a:lnTo>
                <a:lnTo>
                  <a:pt x="179611" y="32658"/>
                </a:lnTo>
                <a:cubicBezTo>
                  <a:pt x="185204" y="32708"/>
                  <a:pt x="190488" y="33953"/>
                  <a:pt x="195463" y="36393"/>
                </a:cubicBezTo>
                <a:cubicBezTo>
                  <a:pt x="200438" y="38833"/>
                  <a:pt x="204711" y="42165"/>
                  <a:pt x="208282" y="46390"/>
                </a:cubicBezTo>
                <a:cubicBezTo>
                  <a:pt x="211854" y="50615"/>
                  <a:pt x="214331" y="55430"/>
                  <a:pt x="215715" y="60836"/>
                </a:cubicBezTo>
                <a:lnTo>
                  <a:pt x="229110" y="114300"/>
                </a:lnTo>
                <a:lnTo>
                  <a:pt x="232683" y="114300"/>
                </a:lnTo>
                <a:cubicBezTo>
                  <a:pt x="240790" y="114502"/>
                  <a:pt x="247527" y="117285"/>
                  <a:pt x="252891" y="122651"/>
                </a:cubicBezTo>
                <a:cubicBezTo>
                  <a:pt x="258256" y="128016"/>
                  <a:pt x="261040" y="134753"/>
                  <a:pt x="261241" y="142862"/>
                </a:cubicBezTo>
                <a:lnTo>
                  <a:pt x="261241" y="191848"/>
                </a:lnTo>
                <a:cubicBezTo>
                  <a:pt x="261215" y="193022"/>
                  <a:pt x="260822" y="193989"/>
                  <a:pt x="260062" y="194748"/>
                </a:cubicBezTo>
                <a:cubicBezTo>
                  <a:pt x="259303" y="195508"/>
                  <a:pt x="258336" y="195901"/>
                  <a:pt x="257162" y="195927"/>
                </a:cubicBezTo>
                <a:lnTo>
                  <a:pt x="244926" y="195927"/>
                </a:lnTo>
                <a:lnTo>
                  <a:pt x="244926" y="204092"/>
                </a:lnTo>
                <a:cubicBezTo>
                  <a:pt x="244750" y="211028"/>
                  <a:pt x="242359" y="216800"/>
                  <a:pt x="237751" y="221409"/>
                </a:cubicBezTo>
                <a:cubicBezTo>
                  <a:pt x="233144" y="226017"/>
                  <a:pt x="227372" y="228409"/>
                  <a:pt x="220435" y="228584"/>
                </a:cubicBezTo>
                <a:cubicBezTo>
                  <a:pt x="213498" y="228409"/>
                  <a:pt x="207725" y="226017"/>
                  <a:pt x="203117" y="221409"/>
                </a:cubicBezTo>
                <a:cubicBezTo>
                  <a:pt x="198508" y="216800"/>
                  <a:pt x="196116" y="211028"/>
                  <a:pt x="195940" y="204092"/>
                </a:cubicBezTo>
                <a:lnTo>
                  <a:pt x="195940" y="195927"/>
                </a:lnTo>
                <a:lnTo>
                  <a:pt x="65302" y="195927"/>
                </a:lnTo>
                <a:lnTo>
                  <a:pt x="65302" y="204092"/>
                </a:lnTo>
                <a:cubicBezTo>
                  <a:pt x="65126" y="211028"/>
                  <a:pt x="62734" y="216800"/>
                  <a:pt x="58126" y="221409"/>
                </a:cubicBezTo>
                <a:cubicBezTo>
                  <a:pt x="53517" y="226017"/>
                  <a:pt x="47744" y="228409"/>
                  <a:pt x="40807" y="228584"/>
                </a:cubicBezTo>
                <a:cubicBezTo>
                  <a:pt x="33870" y="228409"/>
                  <a:pt x="28098" y="226017"/>
                  <a:pt x="23490" y="221409"/>
                </a:cubicBezTo>
                <a:cubicBezTo>
                  <a:pt x="18883" y="216800"/>
                  <a:pt x="16491" y="211028"/>
                  <a:pt x="16316" y="204092"/>
                </a:cubicBezTo>
                <a:lnTo>
                  <a:pt x="16316" y="195927"/>
                </a:lnTo>
                <a:lnTo>
                  <a:pt x="4079" y="195927"/>
                </a:lnTo>
                <a:cubicBezTo>
                  <a:pt x="2905" y="195901"/>
                  <a:pt x="1939" y="195508"/>
                  <a:pt x="1179" y="194748"/>
                </a:cubicBezTo>
                <a:cubicBezTo>
                  <a:pt x="420" y="193989"/>
                  <a:pt x="27" y="193022"/>
                  <a:pt x="0" y="191848"/>
                </a:cubicBezTo>
                <a:lnTo>
                  <a:pt x="0" y="142862"/>
                </a:lnTo>
                <a:cubicBezTo>
                  <a:pt x="202" y="134753"/>
                  <a:pt x="2985" y="128016"/>
                  <a:pt x="8350" y="122651"/>
                </a:cubicBezTo>
                <a:cubicBezTo>
                  <a:pt x="13715" y="117285"/>
                  <a:pt x="20452" y="114502"/>
                  <a:pt x="28560" y="114300"/>
                </a:cubicBezTo>
                <a:lnTo>
                  <a:pt x="32132" y="114300"/>
                </a:lnTo>
                <a:lnTo>
                  <a:pt x="45527" y="60836"/>
                </a:lnTo>
                <a:cubicBezTo>
                  <a:pt x="46911" y="55430"/>
                  <a:pt x="49389" y="50615"/>
                  <a:pt x="52960" y="46390"/>
                </a:cubicBezTo>
                <a:cubicBezTo>
                  <a:pt x="56531" y="42165"/>
                  <a:pt x="60804" y="38833"/>
                  <a:pt x="65779" y="36393"/>
                </a:cubicBezTo>
                <a:cubicBezTo>
                  <a:pt x="70754" y="33953"/>
                  <a:pt x="76038" y="32708"/>
                  <a:pt x="81632" y="32658"/>
                </a:cubicBezTo>
                <a:lnTo>
                  <a:pt x="97962" y="32658"/>
                </a:lnTo>
                <a:lnTo>
                  <a:pt x="97962" y="4083"/>
                </a:lnTo>
                <a:cubicBezTo>
                  <a:pt x="97988" y="2908"/>
                  <a:pt x="98381" y="1940"/>
                  <a:pt x="99142" y="1180"/>
                </a:cubicBezTo>
                <a:cubicBezTo>
                  <a:pt x="99902" y="420"/>
                  <a:pt x="100869" y="27"/>
                  <a:pt x="10204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tr-TR">
              <a:solidFill>
                <a:schemeClr val="bg2">
                  <a:lumMod val="25000"/>
                </a:schemeClr>
              </a:solidFill>
              <a:latin typeface="Lato" panose="020F0502020204030203"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wps稻壳儿七月上设计原创链接：http://chn.docer.com/works?userid=390257647_1">
            <a:extLst>
              <a:ext uri="{FF2B5EF4-FFF2-40B4-BE49-F238E27FC236}">
                <a16:creationId xmlns:a16="http://schemas.microsoft.com/office/drawing/2014/main" id="{54E518DF-D6DF-405A-B07B-D2D8AD55A433}"/>
              </a:ext>
            </a:extLst>
          </p:cNvPr>
          <p:cNvSpPr/>
          <p:nvPr/>
        </p:nvSpPr>
        <p:spPr>
          <a:xfrm>
            <a:off x="1822145" y="-4"/>
            <a:ext cx="22561854"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8" name="wps稻壳儿七月上设计原创链接：http://chn.docer.com/works?userid=390257647_2">
            <a:extLst>
              <a:ext uri="{FF2B5EF4-FFF2-40B4-BE49-F238E27FC236}">
                <a16:creationId xmlns:a16="http://schemas.microsoft.com/office/drawing/2014/main" id="{89BB4166-44DF-46E7-BA43-047EC72D0D56}"/>
              </a:ext>
            </a:extLst>
          </p:cNvPr>
          <p:cNvSpPr/>
          <p:nvPr/>
        </p:nvSpPr>
        <p:spPr>
          <a:xfrm>
            <a:off x="1" y="0"/>
            <a:ext cx="15094856" cy="13715999"/>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pic>
        <p:nvPicPr>
          <p:cNvPr id="29" name="wps稻壳儿七月上设计原创链接：http://chn.docer.com/works?userid=390257647_3">
            <a:extLst>
              <a:ext uri="{FF2B5EF4-FFF2-40B4-BE49-F238E27FC236}">
                <a16:creationId xmlns:a16="http://schemas.microsoft.com/office/drawing/2014/main" id="{982A8E33-3441-4689-BEA7-75A14513EC0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721601" y="7213601"/>
            <a:ext cx="7373256" cy="6502395"/>
          </a:xfrm>
          <a:custGeom>
            <a:avLst/>
            <a:gdLst>
              <a:gd name="connsiteX0" fmla="*/ 0 w 7373256"/>
              <a:gd name="connsiteY0" fmla="*/ 0 h 6502395"/>
              <a:gd name="connsiteX1" fmla="*/ 7373256 w 7373256"/>
              <a:gd name="connsiteY1" fmla="*/ 0 h 6502395"/>
              <a:gd name="connsiteX2" fmla="*/ 7373256 w 7373256"/>
              <a:gd name="connsiteY2" fmla="*/ 6502395 h 6502395"/>
              <a:gd name="connsiteX3" fmla="*/ 0 w 7373256"/>
              <a:gd name="connsiteY3" fmla="*/ 6502395 h 6502395"/>
            </a:gdLst>
            <a:ahLst/>
            <a:cxnLst>
              <a:cxn ang="0">
                <a:pos x="connsiteX0" y="connsiteY0"/>
              </a:cxn>
              <a:cxn ang="0">
                <a:pos x="connsiteX1" y="connsiteY1"/>
              </a:cxn>
              <a:cxn ang="0">
                <a:pos x="connsiteX2" y="connsiteY2"/>
              </a:cxn>
              <a:cxn ang="0">
                <a:pos x="connsiteX3" y="connsiteY3"/>
              </a:cxn>
            </a:cxnLst>
            <a:rect l="l" t="t" r="r" b="b"/>
            <a:pathLst>
              <a:path w="7373256" h="6502395">
                <a:moveTo>
                  <a:pt x="0" y="0"/>
                </a:moveTo>
                <a:lnTo>
                  <a:pt x="7373256" y="0"/>
                </a:lnTo>
                <a:lnTo>
                  <a:pt x="7373256" y="6502395"/>
                </a:lnTo>
                <a:lnTo>
                  <a:pt x="0" y="6502395"/>
                </a:lnTo>
                <a:close/>
              </a:path>
            </a:pathLst>
          </a:custGeom>
        </p:spPr>
      </p:pic>
      <p:pic>
        <p:nvPicPr>
          <p:cNvPr id="30" name="wps稻壳儿七月上设计原创链接：http://chn.docer.com/works?userid=390257647_4">
            <a:extLst>
              <a:ext uri="{FF2B5EF4-FFF2-40B4-BE49-F238E27FC236}">
                <a16:creationId xmlns:a16="http://schemas.microsoft.com/office/drawing/2014/main" id="{9EA5D9AD-C8A5-4B52-9186-0279B4F1EA4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7213601"/>
            <a:ext cx="7373256" cy="6502395"/>
          </a:xfrm>
          <a:custGeom>
            <a:avLst/>
            <a:gdLst>
              <a:gd name="connsiteX0" fmla="*/ 0 w 7373256"/>
              <a:gd name="connsiteY0" fmla="*/ 0 h 6502395"/>
              <a:gd name="connsiteX1" fmla="*/ 7373256 w 7373256"/>
              <a:gd name="connsiteY1" fmla="*/ 0 h 6502395"/>
              <a:gd name="connsiteX2" fmla="*/ 7373256 w 7373256"/>
              <a:gd name="connsiteY2" fmla="*/ 6502395 h 6502395"/>
              <a:gd name="connsiteX3" fmla="*/ 0 w 7373256"/>
              <a:gd name="connsiteY3" fmla="*/ 6502395 h 6502395"/>
            </a:gdLst>
            <a:ahLst/>
            <a:cxnLst>
              <a:cxn ang="0">
                <a:pos x="connsiteX0" y="connsiteY0"/>
              </a:cxn>
              <a:cxn ang="0">
                <a:pos x="connsiteX1" y="connsiteY1"/>
              </a:cxn>
              <a:cxn ang="0">
                <a:pos x="connsiteX2" y="connsiteY2"/>
              </a:cxn>
              <a:cxn ang="0">
                <a:pos x="connsiteX3" y="connsiteY3"/>
              </a:cxn>
            </a:cxnLst>
            <a:rect l="l" t="t" r="r" b="b"/>
            <a:pathLst>
              <a:path w="7373256" h="6502395">
                <a:moveTo>
                  <a:pt x="0" y="0"/>
                </a:moveTo>
                <a:lnTo>
                  <a:pt x="7373256" y="0"/>
                </a:lnTo>
                <a:lnTo>
                  <a:pt x="7373256" y="6502395"/>
                </a:lnTo>
                <a:lnTo>
                  <a:pt x="0" y="6502395"/>
                </a:lnTo>
                <a:close/>
              </a:path>
            </a:pathLst>
          </a:custGeom>
        </p:spPr>
      </p:pic>
      <p:sp>
        <p:nvSpPr>
          <p:cNvPr id="31" name="wps稻壳儿七月上设计原创链接：http://chn.docer.com/works?userid=390257647_5">
            <a:extLst>
              <a:ext uri="{FF2B5EF4-FFF2-40B4-BE49-F238E27FC236}">
                <a16:creationId xmlns:a16="http://schemas.microsoft.com/office/drawing/2014/main" id="{DD121AB5-46E2-4553-9B27-39234EB008DC}"/>
              </a:ext>
            </a:extLst>
          </p:cNvPr>
          <p:cNvSpPr txBox="1"/>
          <p:nvPr/>
        </p:nvSpPr>
        <p:spPr>
          <a:xfrm>
            <a:off x="15980745" y="4562518"/>
            <a:ext cx="7351203" cy="1200329"/>
          </a:xfrm>
          <a:prstGeom prst="rect">
            <a:avLst/>
          </a:prstGeom>
          <a:noFill/>
        </p:spPr>
        <p:txBody>
          <a:bodyPr wrap="square" rtlCol="0">
            <a:spAutoFit/>
          </a:bodyPr>
          <a:lstStyle/>
          <a:p>
            <a:r>
              <a:rPr lang="en-US" sz="7200" i="1" spc="600" dirty="0">
                <a:solidFill>
                  <a:schemeClr val="tx1">
                    <a:lumMod val="75000"/>
                    <a:lumOff val="25000"/>
                  </a:schemeClr>
                </a:solidFill>
                <a:latin typeface="+mj-ea"/>
                <a:ea typeface="+mj-ea"/>
              </a:rPr>
              <a:t>Based Portals</a:t>
            </a:r>
          </a:p>
        </p:txBody>
      </p:sp>
      <p:sp>
        <p:nvSpPr>
          <p:cNvPr id="32" name="wps稻壳儿七月上设计原创链接：http://chn.docer.com/works?userid=390257647_6">
            <a:extLst>
              <a:ext uri="{FF2B5EF4-FFF2-40B4-BE49-F238E27FC236}">
                <a16:creationId xmlns:a16="http://schemas.microsoft.com/office/drawing/2014/main" id="{A9F1B374-202C-4565-B085-653943269327}"/>
              </a:ext>
            </a:extLst>
          </p:cNvPr>
          <p:cNvSpPr txBox="1"/>
          <p:nvPr/>
        </p:nvSpPr>
        <p:spPr>
          <a:xfrm>
            <a:off x="15980745" y="5780072"/>
            <a:ext cx="6492619" cy="1852815"/>
          </a:xfrm>
          <a:prstGeom prst="rect">
            <a:avLst/>
          </a:prstGeom>
          <a:noFill/>
        </p:spPr>
        <p:txBody>
          <a:bodyPr wrap="square" rtlCol="0">
            <a:spAutoFit/>
          </a:bodyPr>
          <a:lstStyle/>
          <a:p>
            <a:pPr>
              <a:lnSpc>
                <a:spcPct val="200000"/>
              </a:lnSpc>
            </a:pPr>
            <a:r>
              <a:rPr lang="tr-TR" altLang="zh-CN" sz="2000" dirty="0">
                <a:solidFill>
                  <a:schemeClr val="tx1">
                    <a:lumMod val="75000"/>
                    <a:lumOff val="25000"/>
                  </a:schemeClr>
                </a:solidFill>
                <a:latin typeface="+mj-ea"/>
                <a:ea typeface="+mj-ea"/>
              </a:rPr>
              <a:t>Lorem ipsum dolor sit amet, averano consectetur adipiscing elit. Nullam dolor ipsum, fermentum id ligula et, dictum egestas tort Lorem ipsum dolor sit amet, averano</a:t>
            </a:r>
          </a:p>
        </p:txBody>
      </p:sp>
      <p:sp>
        <p:nvSpPr>
          <p:cNvPr id="33" name="wps稻壳儿七月上设计原创链接：http://chn.docer.com/works?userid=390257647_7">
            <a:extLst>
              <a:ext uri="{FF2B5EF4-FFF2-40B4-BE49-F238E27FC236}">
                <a16:creationId xmlns:a16="http://schemas.microsoft.com/office/drawing/2014/main" id="{1C6B4E12-BD13-4DC3-B3DF-9CE5A0432416}"/>
              </a:ext>
            </a:extLst>
          </p:cNvPr>
          <p:cNvSpPr txBox="1">
            <a:spLocks/>
          </p:cNvSpPr>
          <p:nvPr/>
        </p:nvSpPr>
        <p:spPr bwMode="auto">
          <a:xfrm>
            <a:off x="1641347" y="4207986"/>
            <a:ext cx="10570315" cy="1532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nSpc>
                <a:spcPct val="200000"/>
              </a:lnSpc>
            </a:pPr>
            <a:r>
              <a:rPr lang="tr-TR" altLang="zh-CN" sz="2400" dirty="0">
                <a:solidFill>
                  <a:schemeClr val="bg1"/>
                </a:solidFill>
                <a:latin typeface="+mj-ea"/>
                <a:ea typeface="+mj-ea"/>
              </a:rPr>
              <a:t>Lorem ipsum dolor sit amet, averano consectetur adipiscing elit. Nullam dolor ipsum, fermentum id ligula et, </a:t>
            </a:r>
          </a:p>
        </p:txBody>
      </p:sp>
      <p:sp>
        <p:nvSpPr>
          <p:cNvPr id="34" name="wps稻壳儿七月上设计原创链接：http://chn.docer.com/works?userid=390257647_8">
            <a:extLst>
              <a:ext uri="{FF2B5EF4-FFF2-40B4-BE49-F238E27FC236}">
                <a16:creationId xmlns:a16="http://schemas.microsoft.com/office/drawing/2014/main" id="{F74507CA-BFFB-44A9-90C2-973619FF6F2F}"/>
              </a:ext>
            </a:extLst>
          </p:cNvPr>
          <p:cNvSpPr txBox="1">
            <a:spLocks/>
          </p:cNvSpPr>
          <p:nvPr/>
        </p:nvSpPr>
        <p:spPr>
          <a:xfrm>
            <a:off x="1661012" y="2614326"/>
            <a:ext cx="8780843" cy="1714500"/>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None/>
            </a:pPr>
            <a:r>
              <a:rPr lang="en-US" altLang="zh-CN" sz="9600" i="1" spc="300" dirty="0">
                <a:solidFill>
                  <a:schemeClr val="bg1"/>
                </a:solidFill>
                <a:latin typeface="+mj-ea"/>
                <a:ea typeface="+mj-ea"/>
              </a:rPr>
              <a:t>Fashion brand</a:t>
            </a:r>
            <a:endParaRPr lang="tr-TR" altLang="zh-CN" sz="9600" i="1" spc="300" dirty="0">
              <a:solidFill>
                <a:schemeClr val="bg1"/>
              </a:solidFill>
              <a:latin typeface="+mj-ea"/>
              <a:ea typeface="+mj-ea"/>
            </a:endParaRPr>
          </a:p>
        </p:txBody>
      </p:sp>
      <p:sp>
        <p:nvSpPr>
          <p:cNvPr id="35" name="wps稻壳儿七月上设计原创链接：http://chn.docer.com/works?userid=390257647_9">
            <a:extLst>
              <a:ext uri="{FF2B5EF4-FFF2-40B4-BE49-F238E27FC236}">
                <a16:creationId xmlns:a16="http://schemas.microsoft.com/office/drawing/2014/main" id="{971B4C7D-DFEA-4255-91EE-ECA678AFE44D}"/>
              </a:ext>
            </a:extLst>
          </p:cNvPr>
          <p:cNvSpPr txBox="1"/>
          <p:nvPr/>
        </p:nvSpPr>
        <p:spPr>
          <a:xfrm>
            <a:off x="15980745" y="8093087"/>
            <a:ext cx="6492619" cy="1237262"/>
          </a:xfrm>
          <a:prstGeom prst="rect">
            <a:avLst/>
          </a:prstGeom>
          <a:noFill/>
        </p:spPr>
        <p:txBody>
          <a:bodyPr wrap="square" rtlCol="0">
            <a:spAutoFit/>
          </a:bodyPr>
          <a:lstStyle/>
          <a:p>
            <a:pPr>
              <a:lnSpc>
                <a:spcPct val="200000"/>
              </a:lnSpc>
            </a:pPr>
            <a:r>
              <a:rPr lang="tr-TR" altLang="zh-CN" sz="2000" dirty="0">
                <a:solidFill>
                  <a:schemeClr val="tx1">
                    <a:lumMod val="75000"/>
                    <a:lumOff val="25000"/>
                  </a:schemeClr>
                </a:solidFill>
                <a:latin typeface="+mj-ea"/>
                <a:ea typeface="+mj-ea"/>
              </a:rPr>
              <a:t>Lorem ipsum dolor sit amet, averano consectetur adipiscing elit. Nullam dolor ipsum, fermentum id ligula et, </a:t>
            </a:r>
          </a:p>
        </p:txBody>
      </p:sp>
    </p:spTree>
    <p:extLst>
      <p:ext uri="{BB962C8B-B14F-4D97-AF65-F5344CB8AC3E}">
        <p14:creationId xmlns:p14="http://schemas.microsoft.com/office/powerpoint/2010/main" val="224909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wps稻壳儿七月上设计原创链接：http://chn.docer.com/works?userid=390257647_1">
            <a:extLst>
              <a:ext uri="{FF2B5EF4-FFF2-40B4-BE49-F238E27FC236}">
                <a16:creationId xmlns:a16="http://schemas.microsoft.com/office/drawing/2014/main" id="{16573B24-69D4-44D7-9405-51B610D7A42F}"/>
              </a:ext>
            </a:extLst>
          </p:cNvPr>
          <p:cNvSpPr/>
          <p:nvPr/>
        </p:nvSpPr>
        <p:spPr>
          <a:xfrm>
            <a:off x="1" y="-1"/>
            <a:ext cx="24384000" cy="13716001"/>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13" name="wps稻壳儿七月上设计原创链接：http://chn.docer.com/works?userid=390257647_2">
            <a:extLst>
              <a:ext uri="{FF2B5EF4-FFF2-40B4-BE49-F238E27FC236}">
                <a16:creationId xmlns:a16="http://schemas.microsoft.com/office/drawing/2014/main" id="{CB7E7121-C18D-408B-86AE-21851F5DCC8E}"/>
              </a:ext>
            </a:extLst>
          </p:cNvPr>
          <p:cNvSpPr/>
          <p:nvPr/>
        </p:nvSpPr>
        <p:spPr>
          <a:xfrm>
            <a:off x="1628505" y="1619794"/>
            <a:ext cx="9881322" cy="10476412"/>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atin typeface="+mj-ea"/>
              <a:ea typeface="+mj-ea"/>
            </a:endParaRPr>
          </a:p>
        </p:txBody>
      </p:sp>
      <p:sp>
        <p:nvSpPr>
          <p:cNvPr id="15" name="wps稻壳儿七月上设计原创链接：http://chn.docer.com/works?userid=390257647_3">
            <a:extLst>
              <a:ext uri="{FF2B5EF4-FFF2-40B4-BE49-F238E27FC236}">
                <a16:creationId xmlns:a16="http://schemas.microsoft.com/office/drawing/2014/main" id="{E8631638-8BE0-4A53-8B56-902E0877CCF8}"/>
              </a:ext>
            </a:extLst>
          </p:cNvPr>
          <p:cNvSpPr txBox="1"/>
          <p:nvPr/>
        </p:nvSpPr>
        <p:spPr>
          <a:xfrm>
            <a:off x="2797070" y="2917700"/>
            <a:ext cx="6186381" cy="461665"/>
          </a:xfrm>
          <a:prstGeom prst="rect">
            <a:avLst/>
          </a:prstGeom>
          <a:noFill/>
        </p:spPr>
        <p:txBody>
          <a:bodyPr wrap="square" rtlCol="0">
            <a:spAutoFit/>
          </a:bodyPr>
          <a:lstStyle/>
          <a:p>
            <a:r>
              <a:rPr lang="en-US" sz="2400" i="1" spc="600" dirty="0">
                <a:solidFill>
                  <a:schemeClr val="tx1">
                    <a:lumMod val="75000"/>
                    <a:lumOff val="25000"/>
                  </a:schemeClr>
                </a:solidFill>
                <a:latin typeface="+mj-ea"/>
                <a:ea typeface="+mj-ea"/>
              </a:rPr>
              <a:t>By </a:t>
            </a:r>
            <a:r>
              <a:rPr lang="en-US" sz="2400" i="1" spc="600" dirty="0" err="1">
                <a:solidFill>
                  <a:schemeClr val="tx1">
                    <a:lumMod val="75000"/>
                    <a:lumOff val="25000"/>
                  </a:schemeClr>
                </a:solidFill>
                <a:latin typeface="+mj-ea"/>
                <a:ea typeface="+mj-ea"/>
              </a:rPr>
              <a:t>qiyueshang</a:t>
            </a:r>
            <a:r>
              <a:rPr lang="en-US" sz="2400" i="1" spc="600" dirty="0">
                <a:solidFill>
                  <a:schemeClr val="tx1">
                    <a:lumMod val="75000"/>
                    <a:lumOff val="25000"/>
                  </a:schemeClr>
                </a:solidFill>
                <a:latin typeface="+mj-ea"/>
                <a:ea typeface="+mj-ea"/>
              </a:rPr>
              <a:t> </a:t>
            </a:r>
          </a:p>
        </p:txBody>
      </p:sp>
      <p:sp>
        <p:nvSpPr>
          <p:cNvPr id="8" name="wps稻壳儿七月上设计原创链接：http://chn.docer.com/works?userid=390257647_4">
            <a:extLst>
              <a:ext uri="{FF2B5EF4-FFF2-40B4-BE49-F238E27FC236}">
                <a16:creationId xmlns:a16="http://schemas.microsoft.com/office/drawing/2014/main" id="{4923DAC7-A0B4-4889-AD3B-EC8C3FB31E20}"/>
              </a:ext>
            </a:extLst>
          </p:cNvPr>
          <p:cNvSpPr txBox="1"/>
          <p:nvPr/>
        </p:nvSpPr>
        <p:spPr>
          <a:xfrm rot="5400000">
            <a:off x="21009426" y="6596390"/>
            <a:ext cx="5120644" cy="523220"/>
          </a:xfrm>
          <a:prstGeom prst="rect">
            <a:avLst/>
          </a:prstGeom>
          <a:noFill/>
        </p:spPr>
        <p:txBody>
          <a:bodyPr wrap="square" rtlCol="0">
            <a:spAutoFit/>
          </a:bodyPr>
          <a:lstStyle/>
          <a:p>
            <a:pPr algn="ctr"/>
            <a:r>
              <a:rPr lang="en-US" sz="2800" i="1" spc="600" dirty="0">
                <a:solidFill>
                  <a:srgbClr val="EDE8E5"/>
                </a:solidFill>
                <a:latin typeface="EB Garamond SC 12" panose="02020502060206020403" pitchFamily="18" charset="0"/>
                <a:ea typeface="EB Garamond SC 12" panose="02020502060206020403" pitchFamily="18" charset="0"/>
              </a:rPr>
              <a:t>fall ‘2029</a:t>
            </a:r>
          </a:p>
        </p:txBody>
      </p:sp>
      <p:pic>
        <p:nvPicPr>
          <p:cNvPr id="4" name="wps稻壳儿七月上设计原创链接：http://chn.docer.com/works?userid=390257647_5">
            <a:extLst>
              <a:ext uri="{FF2B5EF4-FFF2-40B4-BE49-F238E27FC236}">
                <a16:creationId xmlns:a16="http://schemas.microsoft.com/office/drawing/2014/main" id="{47A5AA06-2C4D-4D50-A2AF-F9C56C479892}"/>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a:xfrm>
            <a:off x="11509829" y="1619794"/>
            <a:ext cx="11245667" cy="10476412"/>
          </a:xfrm>
          <a:custGeom>
            <a:avLst/>
            <a:gdLst>
              <a:gd name="connsiteX0" fmla="*/ 0 w 11245667"/>
              <a:gd name="connsiteY0" fmla="*/ 0 h 10476412"/>
              <a:gd name="connsiteX1" fmla="*/ 11245667 w 11245667"/>
              <a:gd name="connsiteY1" fmla="*/ 0 h 10476412"/>
              <a:gd name="connsiteX2" fmla="*/ 11245667 w 11245667"/>
              <a:gd name="connsiteY2" fmla="*/ 10476412 h 10476412"/>
              <a:gd name="connsiteX3" fmla="*/ 0 w 11245667"/>
              <a:gd name="connsiteY3" fmla="*/ 10476412 h 10476412"/>
            </a:gdLst>
            <a:ahLst/>
            <a:cxnLst>
              <a:cxn ang="0">
                <a:pos x="connsiteX0" y="connsiteY0"/>
              </a:cxn>
              <a:cxn ang="0">
                <a:pos x="connsiteX1" y="connsiteY1"/>
              </a:cxn>
              <a:cxn ang="0">
                <a:pos x="connsiteX2" y="connsiteY2"/>
              </a:cxn>
              <a:cxn ang="0">
                <a:pos x="connsiteX3" y="connsiteY3"/>
              </a:cxn>
            </a:cxnLst>
            <a:rect l="l" t="t" r="r" b="b"/>
            <a:pathLst>
              <a:path w="11245667" h="10476412">
                <a:moveTo>
                  <a:pt x="0" y="0"/>
                </a:moveTo>
                <a:lnTo>
                  <a:pt x="11245667" y="0"/>
                </a:lnTo>
                <a:lnTo>
                  <a:pt x="11245667" y="10476412"/>
                </a:lnTo>
                <a:lnTo>
                  <a:pt x="0" y="10476412"/>
                </a:lnTo>
                <a:close/>
              </a:path>
            </a:pathLst>
          </a:custGeom>
        </p:spPr>
      </p:pic>
      <p:sp>
        <p:nvSpPr>
          <p:cNvPr id="3" name="wps稻壳儿七月上设计原创链接：http://chn.docer.com/works?userid=390257647_6">
            <a:extLst>
              <a:ext uri="{FF2B5EF4-FFF2-40B4-BE49-F238E27FC236}">
                <a16:creationId xmlns:a16="http://schemas.microsoft.com/office/drawing/2014/main" id="{55F1D943-A665-4411-8D16-06CCC5BB0AAB}"/>
              </a:ext>
            </a:extLst>
          </p:cNvPr>
          <p:cNvSpPr txBox="1">
            <a:spLocks/>
          </p:cNvSpPr>
          <p:nvPr/>
        </p:nvSpPr>
        <p:spPr bwMode="auto">
          <a:xfrm>
            <a:off x="2379509" y="5142482"/>
            <a:ext cx="10619316" cy="23939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700">
                <a:solidFill>
                  <a:schemeClr val="tx1"/>
                </a:solidFill>
                <a:latin typeface="Calibri" panose="020F0502020204030204" pitchFamily="34" charset="0"/>
              </a:defRPr>
            </a:lvl1pPr>
            <a:lvl2pPr marL="742950" indent="-285750">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defTabSz="1371600" eaLnBrk="0" fontAlgn="base" hangingPunct="0">
              <a:spcBef>
                <a:spcPct val="0"/>
              </a:spcBef>
              <a:spcAft>
                <a:spcPct val="0"/>
              </a:spcAft>
              <a:defRPr sz="2700">
                <a:solidFill>
                  <a:schemeClr val="tx1"/>
                </a:solidFill>
                <a:latin typeface="Calibri" panose="020F0502020204030204" pitchFamily="34" charset="0"/>
              </a:defRPr>
            </a:lvl6pPr>
            <a:lvl7pPr marL="2971800" indent="-228600" defTabSz="1371600" eaLnBrk="0" fontAlgn="base" hangingPunct="0">
              <a:spcBef>
                <a:spcPct val="0"/>
              </a:spcBef>
              <a:spcAft>
                <a:spcPct val="0"/>
              </a:spcAft>
              <a:defRPr sz="2700">
                <a:solidFill>
                  <a:schemeClr val="tx1"/>
                </a:solidFill>
                <a:latin typeface="Calibri" panose="020F0502020204030204" pitchFamily="34" charset="0"/>
              </a:defRPr>
            </a:lvl7pPr>
            <a:lvl8pPr marL="3429000" indent="-228600" defTabSz="1371600" eaLnBrk="0" fontAlgn="base" hangingPunct="0">
              <a:spcBef>
                <a:spcPct val="0"/>
              </a:spcBef>
              <a:spcAft>
                <a:spcPct val="0"/>
              </a:spcAft>
              <a:defRPr sz="2700">
                <a:solidFill>
                  <a:schemeClr val="tx1"/>
                </a:solidFill>
                <a:latin typeface="Calibri" panose="020F0502020204030204" pitchFamily="34" charset="0"/>
              </a:defRPr>
            </a:lvl8pPr>
            <a:lvl9pPr marL="3886200" indent="-228600" defTabSz="1371600" eaLnBrk="0" fontAlgn="base" hangingPunct="0">
              <a:spcBef>
                <a:spcPct val="0"/>
              </a:spcBef>
              <a:spcAft>
                <a:spcPct val="0"/>
              </a:spcAft>
              <a:defRPr sz="2700">
                <a:solidFill>
                  <a:schemeClr val="tx1"/>
                </a:solidFill>
                <a:latin typeface="Calibri" panose="020F0502020204030204" pitchFamily="34" charset="0"/>
              </a:defRPr>
            </a:lvl9pPr>
          </a:lstStyle>
          <a:p>
            <a:pPr defTabSz="1828754" fontAlgn="base">
              <a:lnSpc>
                <a:spcPct val="90000"/>
              </a:lnSpc>
              <a:spcBef>
                <a:spcPct val="0"/>
              </a:spcBef>
              <a:spcAft>
                <a:spcPct val="0"/>
              </a:spcAft>
            </a:pPr>
            <a:r>
              <a:rPr lang="en-US" altLang="zh-CN" sz="15300" dirty="0">
                <a:solidFill>
                  <a:schemeClr val="tx1">
                    <a:lumMod val="95000"/>
                    <a:lumOff val="5000"/>
                  </a:schemeClr>
                </a:solidFill>
                <a:latin typeface="+mj-ea"/>
                <a:ea typeface="+mj-ea"/>
              </a:rPr>
              <a:t>Thanks</a:t>
            </a:r>
          </a:p>
        </p:txBody>
      </p:sp>
      <p:sp>
        <p:nvSpPr>
          <p:cNvPr id="5" name="wps稻壳儿七月上设计原创链接：http://chn.docer.com/works?userid=390257647_7">
            <a:extLst>
              <a:ext uri="{FF2B5EF4-FFF2-40B4-BE49-F238E27FC236}">
                <a16:creationId xmlns:a16="http://schemas.microsoft.com/office/drawing/2014/main" id="{5F1CDA8D-9231-42A6-A3CE-0724E51C2AAA}"/>
              </a:ext>
            </a:extLst>
          </p:cNvPr>
          <p:cNvSpPr txBox="1">
            <a:spLocks/>
          </p:cNvSpPr>
          <p:nvPr/>
        </p:nvSpPr>
        <p:spPr>
          <a:xfrm>
            <a:off x="2468000" y="10980038"/>
            <a:ext cx="4021292" cy="717549"/>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1828754">
              <a:spcBef>
                <a:spcPts val="2000"/>
              </a:spcBef>
              <a:buNone/>
              <a:defRPr/>
            </a:pPr>
            <a:r>
              <a:rPr lang="en-US" sz="2000" i="1" spc="400" dirty="0">
                <a:solidFill>
                  <a:schemeClr val="tx1">
                    <a:lumMod val="95000"/>
                    <a:lumOff val="5000"/>
                  </a:schemeClr>
                </a:solidFill>
                <a:latin typeface="+mj-ea"/>
                <a:ea typeface="+mj-ea"/>
              </a:rPr>
              <a:t>2029 Template</a:t>
            </a:r>
          </a:p>
        </p:txBody>
      </p:sp>
      <p:sp>
        <p:nvSpPr>
          <p:cNvPr id="6" name="wps稻壳儿七月上设计原创链接：http://chn.docer.com/works?userid=390257647_8">
            <a:extLst>
              <a:ext uri="{FF2B5EF4-FFF2-40B4-BE49-F238E27FC236}">
                <a16:creationId xmlns:a16="http://schemas.microsoft.com/office/drawing/2014/main" id="{C8AE29F7-3546-41F4-B86F-6ACE366B3D14}"/>
              </a:ext>
            </a:extLst>
          </p:cNvPr>
          <p:cNvSpPr txBox="1">
            <a:spLocks/>
          </p:cNvSpPr>
          <p:nvPr/>
        </p:nvSpPr>
        <p:spPr bwMode="auto">
          <a:xfrm>
            <a:off x="2467999" y="7594459"/>
            <a:ext cx="7413324" cy="1532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nSpc>
                <a:spcPct val="200000"/>
              </a:lnSpc>
            </a:pPr>
            <a:r>
              <a:rPr lang="tr-TR" altLang="zh-CN" sz="1800" dirty="0">
                <a:solidFill>
                  <a:schemeClr val="tx1">
                    <a:lumMod val="75000"/>
                    <a:lumOff val="25000"/>
                  </a:schemeClr>
                </a:solidFill>
                <a:latin typeface="Montserrat" panose="00000500000000000000" pitchFamily="50" charset="-94"/>
              </a:rPr>
              <a:t>Lorem ipsum dolor sit amet, averano consectetur adipiscing elit. Nullam dolor ipsum, fermentum id ligula et, dictum ipsum dolor sit amet, averan</a:t>
            </a:r>
          </a:p>
        </p:txBody>
      </p:sp>
    </p:spTree>
    <p:extLst>
      <p:ext uri="{BB962C8B-B14F-4D97-AF65-F5344CB8AC3E}">
        <p14:creationId xmlns:p14="http://schemas.microsoft.com/office/powerpoint/2010/main" val="109483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wps稻壳儿七月上设计原创链接：http://chn.docer.com/works?userid=390257647_1">
            <a:extLst>
              <a:ext uri="{FF2B5EF4-FFF2-40B4-BE49-F238E27FC236}">
                <a16:creationId xmlns:a16="http://schemas.microsoft.com/office/drawing/2014/main" id="{CA7D816D-3A2B-4A0D-80A1-C6858CC909D0}"/>
              </a:ext>
            </a:extLst>
          </p:cNvPr>
          <p:cNvSpPr/>
          <p:nvPr/>
        </p:nvSpPr>
        <p:spPr>
          <a:xfrm>
            <a:off x="8587409" y="0"/>
            <a:ext cx="15796591"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2" name="wps稻壳儿七月上设计原创链接：http://chn.docer.com/works?userid=390257647_2">
            <a:extLst>
              <a:ext uri="{FF2B5EF4-FFF2-40B4-BE49-F238E27FC236}">
                <a16:creationId xmlns:a16="http://schemas.microsoft.com/office/drawing/2014/main" id="{46A12C28-6F41-4FD2-B2E5-E56346CA3C50}"/>
              </a:ext>
            </a:extLst>
          </p:cNvPr>
          <p:cNvSpPr/>
          <p:nvPr/>
        </p:nvSpPr>
        <p:spPr>
          <a:xfrm>
            <a:off x="1" y="0"/>
            <a:ext cx="14180453" cy="13715999"/>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3" name="wps稻壳儿七月上设计原创链接：http://chn.docer.com/works?userid=390257647_3">
            <a:extLst>
              <a:ext uri="{FF2B5EF4-FFF2-40B4-BE49-F238E27FC236}">
                <a16:creationId xmlns:a16="http://schemas.microsoft.com/office/drawing/2014/main" id="{0A143784-A2A5-4CBD-91EB-15B50D44CDA4}"/>
              </a:ext>
            </a:extLst>
          </p:cNvPr>
          <p:cNvSpPr/>
          <p:nvPr/>
        </p:nvSpPr>
        <p:spPr>
          <a:xfrm>
            <a:off x="2423885" y="3479667"/>
            <a:ext cx="11756571" cy="8096176"/>
          </a:xfrm>
          <a:prstGeom prst="rect">
            <a:avLst/>
          </a:prstGeom>
          <a:solidFill>
            <a:srgbClr val="958F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4" name="wps稻壳儿七月上设计原创链接：http://chn.docer.com/works?userid=390257647_4">
            <a:extLst>
              <a:ext uri="{FF2B5EF4-FFF2-40B4-BE49-F238E27FC236}">
                <a16:creationId xmlns:a16="http://schemas.microsoft.com/office/drawing/2014/main" id="{EF491C86-79E2-4734-8A5F-7D69B4C74E9F}"/>
              </a:ext>
            </a:extLst>
          </p:cNvPr>
          <p:cNvSpPr txBox="1"/>
          <p:nvPr/>
        </p:nvSpPr>
        <p:spPr>
          <a:xfrm>
            <a:off x="15608105" y="4378943"/>
            <a:ext cx="2825675" cy="2308324"/>
          </a:xfrm>
          <a:prstGeom prst="rect">
            <a:avLst/>
          </a:prstGeom>
          <a:noFill/>
        </p:spPr>
        <p:txBody>
          <a:bodyPr wrap="square" rtlCol="0">
            <a:spAutoFit/>
          </a:bodyPr>
          <a:lstStyle/>
          <a:p>
            <a:r>
              <a:rPr lang="en-US" sz="14400" i="1" spc="1300" dirty="0">
                <a:solidFill>
                  <a:schemeClr val="tx1">
                    <a:lumMod val="75000"/>
                    <a:lumOff val="25000"/>
                  </a:schemeClr>
                </a:solidFill>
                <a:latin typeface="EB Garamond Medium" panose="00000600000000000000" pitchFamily="2" charset="0"/>
                <a:ea typeface="+mj-ea"/>
              </a:rPr>
              <a:t>01</a:t>
            </a:r>
          </a:p>
        </p:txBody>
      </p:sp>
      <p:sp>
        <p:nvSpPr>
          <p:cNvPr id="25" name="wps稻壳儿七月上设计原创链接：http://chn.docer.com/works?userid=390257647_5">
            <a:extLst>
              <a:ext uri="{FF2B5EF4-FFF2-40B4-BE49-F238E27FC236}">
                <a16:creationId xmlns:a16="http://schemas.microsoft.com/office/drawing/2014/main" id="{3EE0325D-4C6E-44A8-B28F-52C31E539E3F}"/>
              </a:ext>
            </a:extLst>
          </p:cNvPr>
          <p:cNvSpPr txBox="1"/>
          <p:nvPr/>
        </p:nvSpPr>
        <p:spPr>
          <a:xfrm>
            <a:off x="15578608" y="6799006"/>
            <a:ext cx="5187121" cy="1323439"/>
          </a:xfrm>
          <a:prstGeom prst="rect">
            <a:avLst/>
          </a:prstGeom>
          <a:noFill/>
        </p:spPr>
        <p:txBody>
          <a:bodyPr wrap="square" rtlCol="0">
            <a:spAutoFit/>
          </a:bodyPr>
          <a:lstStyle/>
          <a:p>
            <a:r>
              <a:rPr lang="tr-TR" altLang="zh-CN" sz="8000" i="1" spc="300" dirty="0">
                <a:solidFill>
                  <a:schemeClr val="tx1">
                    <a:lumMod val="75000"/>
                    <a:lumOff val="25000"/>
                  </a:schemeClr>
                </a:solidFill>
                <a:latin typeface="+mj-ea"/>
                <a:ea typeface="+mj-ea"/>
              </a:rPr>
              <a:t>ABOUT</a:t>
            </a:r>
            <a:r>
              <a:rPr lang="en-US" altLang="zh-CN" sz="8000" i="1" spc="300" dirty="0">
                <a:solidFill>
                  <a:schemeClr val="tx1">
                    <a:lumMod val="75000"/>
                    <a:lumOff val="25000"/>
                  </a:schemeClr>
                </a:solidFill>
                <a:latin typeface="+mj-ea"/>
                <a:ea typeface="+mj-ea"/>
              </a:rPr>
              <a:t> </a:t>
            </a:r>
            <a:r>
              <a:rPr lang="tr-TR" altLang="zh-CN" sz="8000" i="1" spc="300" dirty="0">
                <a:solidFill>
                  <a:schemeClr val="tx1">
                    <a:lumMod val="75000"/>
                    <a:lumOff val="25000"/>
                  </a:schemeClr>
                </a:solidFill>
                <a:latin typeface="+mj-ea"/>
                <a:ea typeface="+mj-ea"/>
              </a:rPr>
              <a:t>US</a:t>
            </a:r>
          </a:p>
        </p:txBody>
      </p:sp>
      <p:sp>
        <p:nvSpPr>
          <p:cNvPr id="26" name="wps稻壳儿七月上设计原创链接：http://chn.docer.com/works?userid=390257647_6">
            <a:extLst>
              <a:ext uri="{FF2B5EF4-FFF2-40B4-BE49-F238E27FC236}">
                <a16:creationId xmlns:a16="http://schemas.microsoft.com/office/drawing/2014/main" id="{0A3FB386-A428-4A6F-995D-B85C91D8E101}"/>
              </a:ext>
            </a:extLst>
          </p:cNvPr>
          <p:cNvSpPr txBox="1"/>
          <p:nvPr/>
        </p:nvSpPr>
        <p:spPr>
          <a:xfrm>
            <a:off x="15608105" y="8058702"/>
            <a:ext cx="7159757" cy="1852815"/>
          </a:xfrm>
          <a:prstGeom prst="rect">
            <a:avLst/>
          </a:prstGeom>
          <a:noFill/>
        </p:spPr>
        <p:txBody>
          <a:bodyPr wrap="square" rtlCol="0">
            <a:spAutoFit/>
          </a:bodyPr>
          <a:lstStyle/>
          <a:p>
            <a:pPr>
              <a:lnSpc>
                <a:spcPct val="200000"/>
              </a:lnSpc>
            </a:pPr>
            <a:r>
              <a:rPr lang="tr-TR" altLang="zh-CN" sz="2000" dirty="0">
                <a:solidFill>
                  <a:schemeClr val="tx1">
                    <a:lumMod val="75000"/>
                    <a:lumOff val="25000"/>
                  </a:schemeClr>
                </a:solidFill>
                <a:latin typeface="Montserrat" panose="00000500000000000000" pitchFamily="50" charset="-94"/>
              </a:rPr>
              <a:t>Lorem ipsum dolor sit amet, averano consectetur adipiscing elit. Nullam dolor ipsum, fermentum id ligula et, dictum egestas tort Lorem ipsum dolor sit amet, averano</a:t>
            </a:r>
          </a:p>
        </p:txBody>
      </p:sp>
      <p:cxnSp>
        <p:nvCxnSpPr>
          <p:cNvPr id="27" name="wps稻壳儿七月上设计原创链接：http://chn.docer.com/works?userid=390257647_7">
            <a:extLst>
              <a:ext uri="{FF2B5EF4-FFF2-40B4-BE49-F238E27FC236}">
                <a16:creationId xmlns:a16="http://schemas.microsoft.com/office/drawing/2014/main" id="{42356CC9-8A6D-4FF7-A4F2-F3B679F50F22}"/>
              </a:ext>
            </a:extLst>
          </p:cNvPr>
          <p:cNvCxnSpPr>
            <a:cxnSpLocks/>
          </p:cNvCxnSpPr>
          <p:nvPr/>
        </p:nvCxnSpPr>
        <p:spPr>
          <a:xfrm>
            <a:off x="17501551" y="29497"/>
            <a:ext cx="0" cy="2476500"/>
          </a:xfrm>
          <a:prstGeom prst="line">
            <a:avLst/>
          </a:prstGeom>
          <a:ln w="12700">
            <a:solidFill>
              <a:srgbClr val="6A3F2C"/>
            </a:solidFill>
          </a:ln>
        </p:spPr>
        <p:style>
          <a:lnRef idx="1">
            <a:schemeClr val="accent1"/>
          </a:lnRef>
          <a:fillRef idx="0">
            <a:schemeClr val="accent1"/>
          </a:fillRef>
          <a:effectRef idx="0">
            <a:schemeClr val="accent1"/>
          </a:effectRef>
          <a:fontRef idx="minor">
            <a:schemeClr val="tx1"/>
          </a:fontRef>
        </p:style>
      </p:cxnSp>
      <p:sp>
        <p:nvSpPr>
          <p:cNvPr id="28" name="wps稻壳儿七月上设计原创链接：http://chn.docer.com/works?userid=390257647_8">
            <a:extLst>
              <a:ext uri="{FF2B5EF4-FFF2-40B4-BE49-F238E27FC236}">
                <a16:creationId xmlns:a16="http://schemas.microsoft.com/office/drawing/2014/main" id="{08F8967E-A980-4ED8-8212-0825FE127F15}"/>
              </a:ext>
            </a:extLst>
          </p:cNvPr>
          <p:cNvSpPr txBox="1"/>
          <p:nvPr/>
        </p:nvSpPr>
        <p:spPr>
          <a:xfrm>
            <a:off x="1206163" y="1139307"/>
            <a:ext cx="2825675" cy="400110"/>
          </a:xfrm>
          <a:prstGeom prst="rect">
            <a:avLst/>
          </a:prstGeom>
          <a:noFill/>
        </p:spPr>
        <p:txBody>
          <a:bodyPr wrap="square" rtlCol="0">
            <a:spAutoFit/>
          </a:bodyPr>
          <a:lstStyle/>
          <a:p>
            <a:r>
              <a:rPr lang="en-US" sz="2000" spc="1300">
                <a:solidFill>
                  <a:srgbClr val="F6F4F2"/>
                </a:solidFill>
                <a:latin typeface="EB Garamond SC 08" panose="02020502060206020403" pitchFamily="18" charset="0"/>
                <a:ea typeface="EB Garamond" panose="00000500000000000000" pitchFamily="2" charset="0"/>
              </a:rPr>
              <a:t>GEMINI</a:t>
            </a:r>
          </a:p>
        </p:txBody>
      </p:sp>
      <p:pic>
        <p:nvPicPr>
          <p:cNvPr id="29" name="wps稻壳儿七月上设计原创链接：http://chn.docer.com/works?userid=390257647_9">
            <a:extLst>
              <a:ext uri="{FF2B5EF4-FFF2-40B4-BE49-F238E27FC236}">
                <a16:creationId xmlns:a16="http://schemas.microsoft.com/office/drawing/2014/main" id="{7F7851E8-C8B2-4916-9338-F301B860F4B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876549" y="3897315"/>
            <a:ext cx="11303907" cy="7260881"/>
          </a:xfrm>
          <a:custGeom>
            <a:avLst/>
            <a:gdLst>
              <a:gd name="connsiteX0" fmla="*/ 0 w 11303907"/>
              <a:gd name="connsiteY0" fmla="*/ 0 h 7260881"/>
              <a:gd name="connsiteX1" fmla="*/ 11303907 w 11303907"/>
              <a:gd name="connsiteY1" fmla="*/ 0 h 7260881"/>
              <a:gd name="connsiteX2" fmla="*/ 11303907 w 11303907"/>
              <a:gd name="connsiteY2" fmla="*/ 7260881 h 7260881"/>
              <a:gd name="connsiteX3" fmla="*/ 0 w 11303907"/>
              <a:gd name="connsiteY3" fmla="*/ 7260881 h 7260881"/>
            </a:gdLst>
            <a:ahLst/>
            <a:cxnLst>
              <a:cxn ang="0">
                <a:pos x="connsiteX0" y="connsiteY0"/>
              </a:cxn>
              <a:cxn ang="0">
                <a:pos x="connsiteX1" y="connsiteY1"/>
              </a:cxn>
              <a:cxn ang="0">
                <a:pos x="connsiteX2" y="connsiteY2"/>
              </a:cxn>
              <a:cxn ang="0">
                <a:pos x="connsiteX3" y="connsiteY3"/>
              </a:cxn>
            </a:cxnLst>
            <a:rect l="l" t="t" r="r" b="b"/>
            <a:pathLst>
              <a:path w="11303907" h="7260881">
                <a:moveTo>
                  <a:pt x="0" y="0"/>
                </a:moveTo>
                <a:lnTo>
                  <a:pt x="11303907" y="0"/>
                </a:lnTo>
                <a:lnTo>
                  <a:pt x="11303907" y="7260881"/>
                </a:lnTo>
                <a:lnTo>
                  <a:pt x="0" y="7260881"/>
                </a:lnTo>
                <a:close/>
              </a:path>
            </a:pathLst>
          </a:custGeom>
        </p:spPr>
      </p:pic>
    </p:spTree>
    <p:extLst>
      <p:ext uri="{BB962C8B-B14F-4D97-AF65-F5344CB8AC3E}">
        <p14:creationId xmlns:p14="http://schemas.microsoft.com/office/powerpoint/2010/main" val="3065624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wps稻壳儿七月上设计原创链接：http://chn.docer.com/works?userid=390257647_1">
            <a:extLst>
              <a:ext uri="{FF2B5EF4-FFF2-40B4-BE49-F238E27FC236}">
                <a16:creationId xmlns:a16="http://schemas.microsoft.com/office/drawing/2014/main" id="{A6F73266-A497-4DD5-8002-8EF911A067E0}"/>
              </a:ext>
            </a:extLst>
          </p:cNvPr>
          <p:cNvSpPr/>
          <p:nvPr/>
        </p:nvSpPr>
        <p:spPr>
          <a:xfrm>
            <a:off x="1" y="0"/>
            <a:ext cx="24384000"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ea"/>
              <a:ea typeface="+mj-ea"/>
            </a:endParaRPr>
          </a:p>
        </p:txBody>
      </p:sp>
      <p:pic>
        <p:nvPicPr>
          <p:cNvPr id="29" name="wps稻壳儿七月上设计原创链接：http://chn.docer.com/works?userid=390257647_2">
            <a:extLst>
              <a:ext uri="{FF2B5EF4-FFF2-40B4-BE49-F238E27FC236}">
                <a16:creationId xmlns:a16="http://schemas.microsoft.com/office/drawing/2014/main" id="{18795452-A9E3-4709-9C2A-D7AF07598D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0" y="0"/>
            <a:ext cx="11263086" cy="13716000"/>
          </a:xfrm>
          <a:custGeom>
            <a:avLst/>
            <a:gdLst>
              <a:gd name="connsiteX0" fmla="*/ 0 w 11263086"/>
              <a:gd name="connsiteY0" fmla="*/ 0 h 13716000"/>
              <a:gd name="connsiteX1" fmla="*/ 11263086 w 11263086"/>
              <a:gd name="connsiteY1" fmla="*/ 0 h 13716000"/>
              <a:gd name="connsiteX2" fmla="*/ 11263086 w 11263086"/>
              <a:gd name="connsiteY2" fmla="*/ 13716000 h 13716000"/>
              <a:gd name="connsiteX3" fmla="*/ 0 w 11263086"/>
              <a:gd name="connsiteY3" fmla="*/ 13716000 h 13716000"/>
            </a:gdLst>
            <a:ahLst/>
            <a:cxnLst>
              <a:cxn ang="0">
                <a:pos x="connsiteX0" y="connsiteY0"/>
              </a:cxn>
              <a:cxn ang="0">
                <a:pos x="connsiteX1" y="connsiteY1"/>
              </a:cxn>
              <a:cxn ang="0">
                <a:pos x="connsiteX2" y="connsiteY2"/>
              </a:cxn>
              <a:cxn ang="0">
                <a:pos x="connsiteX3" y="connsiteY3"/>
              </a:cxn>
            </a:cxnLst>
            <a:rect l="l" t="t" r="r" b="b"/>
            <a:pathLst>
              <a:path w="11263086" h="13716000">
                <a:moveTo>
                  <a:pt x="0" y="0"/>
                </a:moveTo>
                <a:lnTo>
                  <a:pt x="11263086" y="0"/>
                </a:lnTo>
                <a:lnTo>
                  <a:pt x="11263086" y="13716000"/>
                </a:lnTo>
                <a:lnTo>
                  <a:pt x="0" y="13716000"/>
                </a:lnTo>
                <a:close/>
              </a:path>
            </a:pathLst>
          </a:custGeom>
        </p:spPr>
      </p:pic>
      <p:sp>
        <p:nvSpPr>
          <p:cNvPr id="30" name="wps稻壳儿七月上设计原创链接：http://chn.docer.com/works?userid=390257647_3">
            <a:extLst>
              <a:ext uri="{FF2B5EF4-FFF2-40B4-BE49-F238E27FC236}">
                <a16:creationId xmlns:a16="http://schemas.microsoft.com/office/drawing/2014/main" id="{4FAA99A3-9C7C-4AD0-B19F-260F8A1CB205}"/>
              </a:ext>
            </a:extLst>
          </p:cNvPr>
          <p:cNvSpPr txBox="1"/>
          <p:nvPr/>
        </p:nvSpPr>
        <p:spPr>
          <a:xfrm>
            <a:off x="1206163" y="1139307"/>
            <a:ext cx="2825675" cy="400110"/>
          </a:xfrm>
          <a:prstGeom prst="rect">
            <a:avLst/>
          </a:prstGeom>
          <a:noFill/>
        </p:spPr>
        <p:txBody>
          <a:bodyPr wrap="square" rtlCol="0">
            <a:spAutoFit/>
          </a:bodyPr>
          <a:lstStyle/>
          <a:p>
            <a:r>
              <a:rPr lang="en-US" sz="2000" i="1" spc="1300">
                <a:solidFill>
                  <a:schemeClr val="bg1"/>
                </a:solidFill>
                <a:latin typeface="+mj-ea"/>
                <a:ea typeface="+mj-ea"/>
              </a:rPr>
              <a:t>GEMINI</a:t>
            </a:r>
          </a:p>
        </p:txBody>
      </p:sp>
      <p:sp>
        <p:nvSpPr>
          <p:cNvPr id="31" name="wps稻壳儿七月上设计原创链接：http://chn.docer.com/works?userid=390257647_4">
            <a:extLst>
              <a:ext uri="{FF2B5EF4-FFF2-40B4-BE49-F238E27FC236}">
                <a16:creationId xmlns:a16="http://schemas.microsoft.com/office/drawing/2014/main" id="{659AD4A2-0E5D-42EF-B28F-6FD634F4A1C4}"/>
              </a:ext>
            </a:extLst>
          </p:cNvPr>
          <p:cNvSpPr/>
          <p:nvPr/>
        </p:nvSpPr>
        <p:spPr>
          <a:xfrm>
            <a:off x="12130296" y="4738150"/>
            <a:ext cx="10973539" cy="2943563"/>
          </a:xfrm>
          <a:prstGeom prst="rect">
            <a:avLst/>
          </a:prstGeom>
          <a:noFill/>
        </p:spPr>
        <p:txBody>
          <a:bodyPr wrap="square" rtlCol="0">
            <a:spAutoFit/>
          </a:bodyPr>
          <a:lstStyle/>
          <a:p>
            <a:pPr>
              <a:lnSpc>
                <a:spcPct val="200000"/>
              </a:lnSpc>
            </a:pPr>
            <a:r>
              <a:rPr lang="tr-TR" altLang="zh-CN" sz="2400" dirty="0">
                <a:solidFill>
                  <a:schemeClr val="bg1"/>
                </a:solidFill>
                <a:latin typeface="+mj-ea"/>
                <a:ea typeface="+mj-ea"/>
              </a:rPr>
              <a:t>Lorem ipsum dolor sit amet, averano consectetur adipiscing elit. Nullam dolor ipsum, fermentum id ligula et, dictum egestas tort Lorem ipsum dolor sit amet, averano consectetur adipiscing elit. Nullam dolor ipsum, fermentum iderano ligula et, dictum egestas tortor. Suspendisse erano av.</a:t>
            </a:r>
          </a:p>
        </p:txBody>
      </p:sp>
      <p:sp>
        <p:nvSpPr>
          <p:cNvPr id="32" name="wps稻壳儿七月上设计原创链接：http://chn.docer.com/works?userid=390257647_5">
            <a:extLst>
              <a:ext uri="{FF2B5EF4-FFF2-40B4-BE49-F238E27FC236}">
                <a16:creationId xmlns:a16="http://schemas.microsoft.com/office/drawing/2014/main" id="{21395259-AB7E-4EF0-8226-E507B15E0D16}"/>
              </a:ext>
            </a:extLst>
          </p:cNvPr>
          <p:cNvSpPr/>
          <p:nvPr/>
        </p:nvSpPr>
        <p:spPr>
          <a:xfrm>
            <a:off x="8885553" y="9555072"/>
            <a:ext cx="4847771" cy="2757715"/>
          </a:xfrm>
          <a:prstGeom prst="rect">
            <a:avLst/>
          </a:prstGeom>
          <a:solidFill>
            <a:srgbClr val="EDE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ea"/>
              <a:ea typeface="+mj-ea"/>
            </a:endParaRPr>
          </a:p>
        </p:txBody>
      </p:sp>
      <p:sp>
        <p:nvSpPr>
          <p:cNvPr id="33" name="wps稻壳儿七月上设计原创链接：http://chn.docer.com/works?userid=390257647_6">
            <a:extLst>
              <a:ext uri="{FF2B5EF4-FFF2-40B4-BE49-F238E27FC236}">
                <a16:creationId xmlns:a16="http://schemas.microsoft.com/office/drawing/2014/main" id="{112E9D66-DB1F-42F5-B98F-7E89295EB54B}"/>
              </a:ext>
            </a:extLst>
          </p:cNvPr>
          <p:cNvSpPr txBox="1"/>
          <p:nvPr/>
        </p:nvSpPr>
        <p:spPr>
          <a:xfrm>
            <a:off x="9597491" y="10177498"/>
            <a:ext cx="3423894" cy="523220"/>
          </a:xfrm>
          <a:prstGeom prst="rect">
            <a:avLst/>
          </a:prstGeom>
          <a:noFill/>
        </p:spPr>
        <p:txBody>
          <a:bodyPr wrap="square" rtlCol="0">
            <a:spAutoFit/>
          </a:bodyPr>
          <a:lstStyle/>
          <a:p>
            <a:r>
              <a:rPr lang="en-US" sz="2800" spc="600" dirty="0">
                <a:solidFill>
                  <a:schemeClr val="tx1">
                    <a:lumMod val="75000"/>
                    <a:lumOff val="25000"/>
                  </a:schemeClr>
                </a:solidFill>
                <a:latin typeface="+mj-ea"/>
                <a:ea typeface="+mj-ea"/>
              </a:rPr>
              <a:t>Creative</a:t>
            </a:r>
          </a:p>
        </p:txBody>
      </p:sp>
      <p:sp>
        <p:nvSpPr>
          <p:cNvPr id="34" name="wps稻壳儿七月上设计原创链接：http://chn.docer.com/works?userid=390257647_7">
            <a:extLst>
              <a:ext uri="{FF2B5EF4-FFF2-40B4-BE49-F238E27FC236}">
                <a16:creationId xmlns:a16="http://schemas.microsoft.com/office/drawing/2014/main" id="{8EC03172-93C7-4082-9F35-5053B076A97C}"/>
              </a:ext>
            </a:extLst>
          </p:cNvPr>
          <p:cNvSpPr txBox="1"/>
          <p:nvPr/>
        </p:nvSpPr>
        <p:spPr>
          <a:xfrm>
            <a:off x="9597491" y="10735483"/>
            <a:ext cx="3423894" cy="1237262"/>
          </a:xfrm>
          <a:prstGeom prst="rect">
            <a:avLst/>
          </a:prstGeom>
          <a:noFill/>
        </p:spPr>
        <p:txBody>
          <a:bodyPr wrap="square" rtlCol="0">
            <a:spAutoFit/>
          </a:bodyPr>
          <a:lstStyle/>
          <a:p>
            <a:pPr>
              <a:lnSpc>
                <a:spcPct val="200000"/>
              </a:lnSpc>
            </a:pPr>
            <a:r>
              <a:rPr lang="tr-TR" altLang="zh-CN" sz="2000" dirty="0">
                <a:solidFill>
                  <a:schemeClr val="tx1">
                    <a:lumMod val="95000"/>
                    <a:lumOff val="5000"/>
                  </a:schemeClr>
                </a:solidFill>
                <a:latin typeface="+mj-ea"/>
                <a:ea typeface="+mj-ea"/>
              </a:rPr>
              <a:t>Lorem ipsum dolor sit amet, averano consectetur</a:t>
            </a:r>
          </a:p>
        </p:txBody>
      </p:sp>
      <p:sp>
        <p:nvSpPr>
          <p:cNvPr id="35" name="wps稻壳儿七月上设计原创链接：http://chn.docer.com/works?userid=390257647_8">
            <a:extLst>
              <a:ext uri="{FF2B5EF4-FFF2-40B4-BE49-F238E27FC236}">
                <a16:creationId xmlns:a16="http://schemas.microsoft.com/office/drawing/2014/main" id="{F44B227E-B830-4427-B9A2-2EDB4704ADEA}"/>
              </a:ext>
            </a:extLst>
          </p:cNvPr>
          <p:cNvSpPr/>
          <p:nvPr/>
        </p:nvSpPr>
        <p:spPr>
          <a:xfrm>
            <a:off x="14387873" y="9555072"/>
            <a:ext cx="4847771" cy="2757715"/>
          </a:xfrm>
          <a:prstGeom prst="rect">
            <a:avLst/>
          </a:prstGeom>
          <a:solidFill>
            <a:srgbClr val="DACE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ea"/>
              <a:ea typeface="+mj-ea"/>
            </a:endParaRPr>
          </a:p>
        </p:txBody>
      </p:sp>
      <p:sp>
        <p:nvSpPr>
          <p:cNvPr id="36" name="wps稻壳儿七月上设计原创链接：http://chn.docer.com/works?userid=390257647_9">
            <a:extLst>
              <a:ext uri="{FF2B5EF4-FFF2-40B4-BE49-F238E27FC236}">
                <a16:creationId xmlns:a16="http://schemas.microsoft.com/office/drawing/2014/main" id="{1E9E2341-F790-4DF5-AAC1-C4D9FA5ABC91}"/>
              </a:ext>
            </a:extLst>
          </p:cNvPr>
          <p:cNvSpPr txBox="1"/>
          <p:nvPr/>
        </p:nvSpPr>
        <p:spPr>
          <a:xfrm>
            <a:off x="15099811" y="10177498"/>
            <a:ext cx="3423894" cy="523220"/>
          </a:xfrm>
          <a:prstGeom prst="rect">
            <a:avLst/>
          </a:prstGeom>
          <a:noFill/>
        </p:spPr>
        <p:txBody>
          <a:bodyPr wrap="square" rtlCol="0">
            <a:spAutoFit/>
          </a:bodyPr>
          <a:lstStyle/>
          <a:p>
            <a:r>
              <a:rPr lang="en-US" sz="2800" spc="600" dirty="0">
                <a:solidFill>
                  <a:schemeClr val="tx1">
                    <a:lumMod val="75000"/>
                    <a:lumOff val="25000"/>
                  </a:schemeClr>
                </a:solidFill>
                <a:latin typeface="+mj-ea"/>
                <a:ea typeface="+mj-ea"/>
              </a:rPr>
              <a:t>Design</a:t>
            </a:r>
          </a:p>
        </p:txBody>
      </p:sp>
      <p:sp>
        <p:nvSpPr>
          <p:cNvPr id="37" name="wps稻壳儿七月上设计原创链接：http://chn.docer.com/works?userid=390257647_10">
            <a:extLst>
              <a:ext uri="{FF2B5EF4-FFF2-40B4-BE49-F238E27FC236}">
                <a16:creationId xmlns:a16="http://schemas.microsoft.com/office/drawing/2014/main" id="{B31C068B-0BDF-4BA7-BD3C-4D59EA5872F8}"/>
              </a:ext>
            </a:extLst>
          </p:cNvPr>
          <p:cNvSpPr txBox="1"/>
          <p:nvPr/>
        </p:nvSpPr>
        <p:spPr>
          <a:xfrm>
            <a:off x="15099811" y="10735483"/>
            <a:ext cx="3423894" cy="1237262"/>
          </a:xfrm>
          <a:prstGeom prst="rect">
            <a:avLst/>
          </a:prstGeom>
          <a:noFill/>
        </p:spPr>
        <p:txBody>
          <a:bodyPr wrap="square" rtlCol="0">
            <a:spAutoFit/>
          </a:bodyPr>
          <a:lstStyle/>
          <a:p>
            <a:pPr>
              <a:lnSpc>
                <a:spcPct val="200000"/>
              </a:lnSpc>
            </a:pPr>
            <a:r>
              <a:rPr lang="tr-TR" altLang="zh-CN" sz="2000" dirty="0">
                <a:solidFill>
                  <a:schemeClr val="tx1">
                    <a:lumMod val="95000"/>
                    <a:lumOff val="5000"/>
                  </a:schemeClr>
                </a:solidFill>
                <a:latin typeface="+mj-ea"/>
                <a:ea typeface="+mj-ea"/>
              </a:rPr>
              <a:t>Lorem ipsum dolor sit amet, averano consectetur</a:t>
            </a:r>
          </a:p>
        </p:txBody>
      </p:sp>
      <p:sp>
        <p:nvSpPr>
          <p:cNvPr id="38" name="wps稻壳儿七月上设计原创链接：http://chn.docer.com/works?userid=390257647_11">
            <a:extLst>
              <a:ext uri="{FF2B5EF4-FFF2-40B4-BE49-F238E27FC236}">
                <a16:creationId xmlns:a16="http://schemas.microsoft.com/office/drawing/2014/main" id="{D3AA0BA3-F6BE-47F2-B32D-A6ADBFF40B29}"/>
              </a:ext>
            </a:extLst>
          </p:cNvPr>
          <p:cNvSpPr txBox="1"/>
          <p:nvPr/>
        </p:nvSpPr>
        <p:spPr>
          <a:xfrm>
            <a:off x="12103509" y="3192264"/>
            <a:ext cx="6331705" cy="1446550"/>
          </a:xfrm>
          <a:prstGeom prst="rect">
            <a:avLst/>
          </a:prstGeom>
          <a:noFill/>
        </p:spPr>
        <p:txBody>
          <a:bodyPr wrap="square" rtlCol="0">
            <a:spAutoFit/>
          </a:bodyPr>
          <a:lstStyle/>
          <a:p>
            <a:r>
              <a:rPr lang="tr-TR" altLang="zh-CN" sz="8800" i="1" spc="300" dirty="0">
                <a:solidFill>
                  <a:schemeClr val="bg1"/>
                </a:solidFill>
                <a:latin typeface="+mj-ea"/>
                <a:ea typeface="+mj-ea"/>
              </a:rPr>
              <a:t>ABOUT</a:t>
            </a:r>
            <a:r>
              <a:rPr lang="en-US" altLang="zh-CN" sz="8800" i="1" spc="300" dirty="0">
                <a:solidFill>
                  <a:schemeClr val="bg1"/>
                </a:solidFill>
                <a:latin typeface="+mj-ea"/>
                <a:ea typeface="+mj-ea"/>
              </a:rPr>
              <a:t> </a:t>
            </a:r>
            <a:r>
              <a:rPr lang="tr-TR" altLang="zh-CN" sz="8800" i="1" spc="300" dirty="0">
                <a:solidFill>
                  <a:schemeClr val="bg1"/>
                </a:solidFill>
                <a:latin typeface="+mj-ea"/>
                <a:ea typeface="+mj-ea"/>
              </a:rPr>
              <a:t>US</a:t>
            </a:r>
          </a:p>
        </p:txBody>
      </p:sp>
    </p:spTree>
    <p:extLst>
      <p:ext uri="{BB962C8B-B14F-4D97-AF65-F5344CB8AC3E}">
        <p14:creationId xmlns:p14="http://schemas.microsoft.com/office/powerpoint/2010/main" val="2817213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wps稻壳儿七月上设计原创链接：http://chn.docer.com/works?userid=390257647_1">
            <a:extLst>
              <a:ext uri="{FF2B5EF4-FFF2-40B4-BE49-F238E27FC236}">
                <a16:creationId xmlns:a16="http://schemas.microsoft.com/office/drawing/2014/main" id="{A1DEAE07-07EF-41ED-8B39-8666615CE46E}"/>
              </a:ext>
            </a:extLst>
          </p:cNvPr>
          <p:cNvSpPr/>
          <p:nvPr/>
        </p:nvSpPr>
        <p:spPr>
          <a:xfrm>
            <a:off x="0" y="0"/>
            <a:ext cx="22561854"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40" name="wps稻壳儿七月上设计原创链接：http://chn.docer.com/works?userid=390257647_2">
            <a:extLst>
              <a:ext uri="{FF2B5EF4-FFF2-40B4-BE49-F238E27FC236}">
                <a16:creationId xmlns:a16="http://schemas.microsoft.com/office/drawing/2014/main" id="{6B19AEC4-F24D-4D98-9568-6ECE4145C613}"/>
              </a:ext>
            </a:extLst>
          </p:cNvPr>
          <p:cNvSpPr/>
          <p:nvPr/>
        </p:nvSpPr>
        <p:spPr>
          <a:xfrm>
            <a:off x="22202073" y="0"/>
            <a:ext cx="2181927"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41" name="wps稻壳儿七月上设计原创链接：http://chn.docer.com/works?userid=390257647_3">
            <a:extLst>
              <a:ext uri="{FF2B5EF4-FFF2-40B4-BE49-F238E27FC236}">
                <a16:creationId xmlns:a16="http://schemas.microsoft.com/office/drawing/2014/main" id="{C998C964-0DF7-4732-AC8B-83F62ADA29BD}"/>
              </a:ext>
            </a:extLst>
          </p:cNvPr>
          <p:cNvSpPr txBox="1"/>
          <p:nvPr/>
        </p:nvSpPr>
        <p:spPr>
          <a:xfrm rot="16200000">
            <a:off x="16925" y="11141992"/>
            <a:ext cx="2825675" cy="400110"/>
          </a:xfrm>
          <a:prstGeom prst="rect">
            <a:avLst/>
          </a:prstGeom>
          <a:noFill/>
        </p:spPr>
        <p:txBody>
          <a:bodyPr wrap="square" rtlCol="0">
            <a:spAutoFit/>
          </a:bodyPr>
          <a:lstStyle/>
          <a:p>
            <a:r>
              <a:rPr lang="en-US" sz="2000" spc="1300">
                <a:solidFill>
                  <a:schemeClr val="tx1">
                    <a:lumMod val="75000"/>
                    <a:lumOff val="25000"/>
                  </a:schemeClr>
                </a:solidFill>
                <a:latin typeface="+mj-ea"/>
                <a:ea typeface="+mj-ea"/>
              </a:rPr>
              <a:t>GEMINI</a:t>
            </a:r>
          </a:p>
        </p:txBody>
      </p:sp>
      <p:sp>
        <p:nvSpPr>
          <p:cNvPr id="42" name="wps稻壳儿七月上设计原创链接：http://chn.docer.com/works?userid=390257647_4">
            <a:extLst>
              <a:ext uri="{FF2B5EF4-FFF2-40B4-BE49-F238E27FC236}">
                <a16:creationId xmlns:a16="http://schemas.microsoft.com/office/drawing/2014/main" id="{A58205C1-4F2B-4B07-9CA2-412E2AF21C0D}"/>
              </a:ext>
            </a:extLst>
          </p:cNvPr>
          <p:cNvSpPr txBox="1"/>
          <p:nvPr/>
        </p:nvSpPr>
        <p:spPr>
          <a:xfrm rot="5400000">
            <a:off x="19343612" y="6657946"/>
            <a:ext cx="8258634" cy="400110"/>
          </a:xfrm>
          <a:prstGeom prst="rect">
            <a:avLst/>
          </a:prstGeom>
          <a:noFill/>
        </p:spPr>
        <p:txBody>
          <a:bodyPr wrap="square" rtlCol="0">
            <a:spAutoFit/>
          </a:bodyPr>
          <a:lstStyle/>
          <a:p>
            <a:pPr algn="ctr"/>
            <a:r>
              <a:rPr lang="en-US" sz="2000" i="1" spc="1000">
                <a:solidFill>
                  <a:srgbClr val="EDE8E5"/>
                </a:solidFill>
                <a:latin typeface="EB Garamond" panose="00000500000000000000" pitchFamily="2" charset="0"/>
                <a:ea typeface="EB Garamond" panose="00000500000000000000" pitchFamily="2" charset="0"/>
              </a:rPr>
              <a:t>slidestation.co</a:t>
            </a:r>
          </a:p>
        </p:txBody>
      </p:sp>
      <p:sp>
        <p:nvSpPr>
          <p:cNvPr id="43" name="wps稻壳儿七月上设计原创链接：http://chn.docer.com/works?userid=390257647_5">
            <a:extLst>
              <a:ext uri="{FF2B5EF4-FFF2-40B4-BE49-F238E27FC236}">
                <a16:creationId xmlns:a16="http://schemas.microsoft.com/office/drawing/2014/main" id="{997B85EC-1980-4C9B-8A80-42F047545D5E}"/>
              </a:ext>
            </a:extLst>
          </p:cNvPr>
          <p:cNvSpPr txBox="1"/>
          <p:nvPr/>
        </p:nvSpPr>
        <p:spPr>
          <a:xfrm>
            <a:off x="2562786" y="5373875"/>
            <a:ext cx="9393238" cy="2944524"/>
          </a:xfrm>
          <a:prstGeom prst="rect">
            <a:avLst/>
          </a:prstGeom>
          <a:noFill/>
        </p:spPr>
        <p:txBody>
          <a:bodyPr wrap="square" rtlCol="0">
            <a:spAutoFit/>
          </a:bodyPr>
          <a:lstStyle/>
          <a:p>
            <a:pPr>
              <a:lnSpc>
                <a:spcPct val="200000"/>
              </a:lnSpc>
            </a:pPr>
            <a:r>
              <a:rPr lang="tr-TR" altLang="zh-CN" sz="2400" dirty="0">
                <a:solidFill>
                  <a:schemeClr val="tx1">
                    <a:lumMod val="95000"/>
                    <a:lumOff val="5000"/>
                  </a:schemeClr>
                </a:solidFill>
                <a:latin typeface="+mj-ea"/>
              </a:rPr>
              <a:t>Lorem ipsum dolor sit amet, averano consectetur adipiscing elit. Nullam dolor ipsum, fermentum id ligula et, dictum egestas tort Lorem ipsum dolor sit amet, averano dipiscing elit. Lorem ipsum dolor sit amet, averano consectetur adipiscing elit. </a:t>
            </a:r>
          </a:p>
        </p:txBody>
      </p:sp>
      <p:sp>
        <p:nvSpPr>
          <p:cNvPr id="44" name="wps稻壳儿七月上设计原创链接：http://chn.docer.com/works?userid=390257647_6">
            <a:extLst>
              <a:ext uri="{FF2B5EF4-FFF2-40B4-BE49-F238E27FC236}">
                <a16:creationId xmlns:a16="http://schemas.microsoft.com/office/drawing/2014/main" id="{1867D149-9660-4496-9656-494EC387B60C}"/>
              </a:ext>
            </a:extLst>
          </p:cNvPr>
          <p:cNvSpPr txBox="1"/>
          <p:nvPr/>
        </p:nvSpPr>
        <p:spPr>
          <a:xfrm>
            <a:off x="2577285" y="3423900"/>
            <a:ext cx="8781089" cy="1708160"/>
          </a:xfrm>
          <a:prstGeom prst="rect">
            <a:avLst/>
          </a:prstGeom>
          <a:noFill/>
        </p:spPr>
        <p:txBody>
          <a:bodyPr wrap="square" rtlCol="0">
            <a:spAutoFit/>
          </a:bodyPr>
          <a:lstStyle/>
          <a:p>
            <a:r>
              <a:rPr lang="en-US" sz="10500" i="1" spc="300" dirty="0">
                <a:solidFill>
                  <a:schemeClr val="tx1">
                    <a:lumMod val="85000"/>
                    <a:lumOff val="15000"/>
                  </a:schemeClr>
                </a:solidFill>
                <a:latin typeface="+mj-ea"/>
                <a:ea typeface="+mj-ea"/>
              </a:rPr>
              <a:t>About US</a:t>
            </a:r>
          </a:p>
        </p:txBody>
      </p:sp>
      <p:sp>
        <p:nvSpPr>
          <p:cNvPr id="45" name="wps稻壳儿七月上设计原创链接：http://chn.docer.com/works?userid=390257647_7">
            <a:extLst>
              <a:ext uri="{FF2B5EF4-FFF2-40B4-BE49-F238E27FC236}">
                <a16:creationId xmlns:a16="http://schemas.microsoft.com/office/drawing/2014/main" id="{6404B1C7-8988-48D2-897D-9DA799A675AB}"/>
              </a:ext>
            </a:extLst>
          </p:cNvPr>
          <p:cNvSpPr/>
          <p:nvPr/>
        </p:nvSpPr>
        <p:spPr>
          <a:xfrm>
            <a:off x="3601911" y="10960942"/>
            <a:ext cx="1419774" cy="400108"/>
          </a:xfrm>
          <a:prstGeom prst="rect">
            <a:avLst/>
          </a:prstGeom>
          <a:solidFill>
            <a:srgbClr val="6A3F2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mj-ea"/>
              <a:ea typeface="+mj-ea"/>
            </a:endParaRPr>
          </a:p>
        </p:txBody>
      </p:sp>
      <p:sp>
        <p:nvSpPr>
          <p:cNvPr id="46" name="wps稻壳儿七月上设计原创链接：http://chn.docer.com/works?userid=390257647_8">
            <a:extLst>
              <a:ext uri="{FF2B5EF4-FFF2-40B4-BE49-F238E27FC236}">
                <a16:creationId xmlns:a16="http://schemas.microsoft.com/office/drawing/2014/main" id="{CE8BB346-0685-49E3-A142-928DE06A090E}"/>
              </a:ext>
            </a:extLst>
          </p:cNvPr>
          <p:cNvSpPr txBox="1"/>
          <p:nvPr/>
        </p:nvSpPr>
        <p:spPr>
          <a:xfrm>
            <a:off x="3633788" y="10917027"/>
            <a:ext cx="1443588" cy="523220"/>
          </a:xfrm>
          <a:prstGeom prst="rect">
            <a:avLst/>
          </a:prstGeom>
          <a:noFill/>
        </p:spPr>
        <p:txBody>
          <a:bodyPr wrap="square" rtlCol="0">
            <a:spAutoFit/>
          </a:bodyPr>
          <a:lstStyle/>
          <a:p>
            <a:pPr algn="ctr"/>
            <a:r>
              <a:rPr lang="en-US" altLang="zh-CN" sz="2800" spc="300" dirty="0">
                <a:solidFill>
                  <a:srgbClr val="EDE8E5"/>
                </a:solidFill>
                <a:latin typeface="EB Garamond 12" panose="02020502060206020403" pitchFamily="18" charset="0"/>
                <a:ea typeface="EB Garamond 12" panose="02020502060206020403" pitchFamily="18" charset="0"/>
              </a:rPr>
              <a:t>QIYUE</a:t>
            </a:r>
          </a:p>
        </p:txBody>
      </p:sp>
      <p:pic>
        <p:nvPicPr>
          <p:cNvPr id="47" name="wps稻壳儿七月上设计原创链接：http://chn.docer.com/works?userid=390257647_9">
            <a:extLst>
              <a:ext uri="{FF2B5EF4-FFF2-40B4-BE49-F238E27FC236}">
                <a16:creationId xmlns:a16="http://schemas.microsoft.com/office/drawing/2014/main" id="{2FB29304-909E-4040-8D3E-97F2875B563E}"/>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5300"/>
                    </a14:imgEffect>
                  </a14:imgLayer>
                </a14:imgProps>
              </a:ext>
              <a:ext uri="{28A0092B-C50C-407E-A947-70E740481C1C}">
                <a14:useLocalDpi xmlns:a14="http://schemas.microsoft.com/office/drawing/2010/main" val="0"/>
              </a:ext>
            </a:extLst>
          </a:blip>
          <a:srcRect/>
          <a:stretch>
            <a:fillRect/>
          </a:stretch>
        </p:blipFill>
        <p:spPr>
          <a:xfrm>
            <a:off x="13475490" y="2"/>
            <a:ext cx="8726583" cy="13715998"/>
          </a:xfrm>
          <a:custGeom>
            <a:avLst/>
            <a:gdLst>
              <a:gd name="connsiteX0" fmla="*/ 0 w 8726583"/>
              <a:gd name="connsiteY0" fmla="*/ 0 h 13715998"/>
              <a:gd name="connsiteX1" fmla="*/ 8726583 w 8726583"/>
              <a:gd name="connsiteY1" fmla="*/ 0 h 13715998"/>
              <a:gd name="connsiteX2" fmla="*/ 8726583 w 8726583"/>
              <a:gd name="connsiteY2" fmla="*/ 13715998 h 13715998"/>
              <a:gd name="connsiteX3" fmla="*/ 0 w 8726583"/>
              <a:gd name="connsiteY3" fmla="*/ 13715998 h 13715998"/>
            </a:gdLst>
            <a:ahLst/>
            <a:cxnLst>
              <a:cxn ang="0">
                <a:pos x="connsiteX0" y="connsiteY0"/>
              </a:cxn>
              <a:cxn ang="0">
                <a:pos x="connsiteX1" y="connsiteY1"/>
              </a:cxn>
              <a:cxn ang="0">
                <a:pos x="connsiteX2" y="connsiteY2"/>
              </a:cxn>
              <a:cxn ang="0">
                <a:pos x="connsiteX3" y="connsiteY3"/>
              </a:cxn>
            </a:cxnLst>
            <a:rect l="l" t="t" r="r" b="b"/>
            <a:pathLst>
              <a:path w="8726583" h="13715998">
                <a:moveTo>
                  <a:pt x="0" y="0"/>
                </a:moveTo>
                <a:lnTo>
                  <a:pt x="8726583" y="0"/>
                </a:lnTo>
                <a:lnTo>
                  <a:pt x="8726583" y="13715998"/>
                </a:lnTo>
                <a:lnTo>
                  <a:pt x="0" y="13715998"/>
                </a:lnTo>
                <a:close/>
              </a:path>
            </a:pathLst>
          </a:custGeom>
        </p:spPr>
      </p:pic>
    </p:spTree>
    <p:extLst>
      <p:ext uri="{BB962C8B-B14F-4D97-AF65-F5344CB8AC3E}">
        <p14:creationId xmlns:p14="http://schemas.microsoft.com/office/powerpoint/2010/main" val="42191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wps稻壳儿七月上设计原创链接：http://chn.docer.com/works?userid=390257647_1">
            <a:extLst>
              <a:ext uri="{FF2B5EF4-FFF2-40B4-BE49-F238E27FC236}">
                <a16:creationId xmlns:a16="http://schemas.microsoft.com/office/drawing/2014/main" id="{C5E77C2A-F2C9-4CF5-9A76-1A32F34D55C2}"/>
              </a:ext>
            </a:extLst>
          </p:cNvPr>
          <p:cNvSpPr/>
          <p:nvPr/>
        </p:nvSpPr>
        <p:spPr>
          <a:xfrm>
            <a:off x="8587409" y="0"/>
            <a:ext cx="15796591"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9" name="wps稻壳儿七月上设计原创链接：http://chn.docer.com/works?userid=390257647_2">
            <a:extLst>
              <a:ext uri="{FF2B5EF4-FFF2-40B4-BE49-F238E27FC236}">
                <a16:creationId xmlns:a16="http://schemas.microsoft.com/office/drawing/2014/main" id="{44F2BB14-51B8-4BE1-A10B-CBAE9D8736DB}"/>
              </a:ext>
            </a:extLst>
          </p:cNvPr>
          <p:cNvSpPr/>
          <p:nvPr/>
        </p:nvSpPr>
        <p:spPr>
          <a:xfrm>
            <a:off x="0" y="0"/>
            <a:ext cx="12192000"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dirty="0">
              <a:solidFill>
                <a:schemeClr val="bg1"/>
              </a:solidFill>
              <a:latin typeface="Calibri" panose="020F0502020204030204"/>
              <a:ea typeface="宋体" panose="02010600030101010101" pitchFamily="2" charset="-122"/>
            </a:endParaRPr>
          </a:p>
        </p:txBody>
      </p:sp>
      <p:sp>
        <p:nvSpPr>
          <p:cNvPr id="33" name="wps稻壳儿七月上设计原创链接：http://chn.docer.com/works?userid=390257647_3">
            <a:extLst>
              <a:ext uri="{FF2B5EF4-FFF2-40B4-BE49-F238E27FC236}">
                <a16:creationId xmlns:a16="http://schemas.microsoft.com/office/drawing/2014/main" id="{5CCBF062-05F7-4A91-BFBF-64843CC4C012}"/>
              </a:ext>
            </a:extLst>
          </p:cNvPr>
          <p:cNvSpPr/>
          <p:nvPr/>
        </p:nvSpPr>
        <p:spPr bwMode="auto">
          <a:xfrm rot="5400000">
            <a:off x="11078793" y="355277"/>
            <a:ext cx="105833" cy="2127251"/>
          </a:xfrm>
          <a:prstGeom prst="rect">
            <a:avLst/>
          </a:prstGeom>
          <a:solidFill>
            <a:srgbClr val="EDE8E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a:solidFill>
                <a:srgbClr val="FFFFFF"/>
              </a:solidFill>
              <a:latin typeface="Calibri" panose="020F0502020204030204"/>
              <a:ea typeface="宋体" panose="02010600030101010101" pitchFamily="2" charset="-122"/>
            </a:endParaRPr>
          </a:p>
        </p:txBody>
      </p:sp>
      <p:sp>
        <p:nvSpPr>
          <p:cNvPr id="30" name="wps稻壳儿七月上设计原创链接：http://chn.docer.com/works?userid=390257647_4">
            <a:extLst>
              <a:ext uri="{FF2B5EF4-FFF2-40B4-BE49-F238E27FC236}">
                <a16:creationId xmlns:a16="http://schemas.microsoft.com/office/drawing/2014/main" id="{ECD30FD7-6DA5-44F3-BD93-A14FE389C0F9}"/>
              </a:ext>
            </a:extLst>
          </p:cNvPr>
          <p:cNvSpPr txBox="1">
            <a:spLocks/>
          </p:cNvSpPr>
          <p:nvPr/>
        </p:nvSpPr>
        <p:spPr bwMode="auto">
          <a:xfrm>
            <a:off x="2538457" y="10995777"/>
            <a:ext cx="7485665" cy="166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nSpc>
                <a:spcPct val="200000"/>
              </a:lnSpc>
            </a:pPr>
            <a:r>
              <a:rPr lang="tr-TR" altLang="zh-CN" sz="2000" dirty="0">
                <a:solidFill>
                  <a:schemeClr val="bg1"/>
                </a:solidFill>
                <a:latin typeface="+mj-ea"/>
              </a:rPr>
              <a:t>Lorem ipsum dolor sit amet, averano consectetur adipiscing elit. Nullam dolor ipsum, fermentum id ligula et, </a:t>
            </a:r>
          </a:p>
        </p:txBody>
      </p:sp>
      <p:sp>
        <p:nvSpPr>
          <p:cNvPr id="31" name="wps稻壳儿七月上设计原创链接：http://chn.docer.com/works?userid=390257647_5">
            <a:extLst>
              <a:ext uri="{FF2B5EF4-FFF2-40B4-BE49-F238E27FC236}">
                <a16:creationId xmlns:a16="http://schemas.microsoft.com/office/drawing/2014/main" id="{F095A110-CED5-46B6-AF01-5AC5F7984D42}"/>
              </a:ext>
            </a:extLst>
          </p:cNvPr>
          <p:cNvSpPr txBox="1">
            <a:spLocks/>
          </p:cNvSpPr>
          <p:nvPr/>
        </p:nvSpPr>
        <p:spPr bwMode="auto">
          <a:xfrm>
            <a:off x="15769708" y="10995777"/>
            <a:ext cx="7272549" cy="1569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nSpc>
                <a:spcPct val="150000"/>
              </a:lnSpc>
            </a:pPr>
            <a:r>
              <a:rPr lang="tr-TR" altLang="zh-CN" sz="2400" dirty="0">
                <a:solidFill>
                  <a:schemeClr val="tx1">
                    <a:lumMod val="95000"/>
                    <a:lumOff val="5000"/>
                  </a:schemeClr>
                </a:solidFill>
                <a:latin typeface="+mj-ea"/>
              </a:rPr>
              <a:t>Lorem ipsum dolor sit amet, averano consectetur adipiscing elit. Nullam dolor ipsum, fermentum id ligula et, </a:t>
            </a:r>
          </a:p>
        </p:txBody>
      </p:sp>
      <p:sp>
        <p:nvSpPr>
          <p:cNvPr id="32" name="wps稻壳儿七月上设计原创链接：http://chn.docer.com/works?userid=390257647_6">
            <a:extLst>
              <a:ext uri="{FF2B5EF4-FFF2-40B4-BE49-F238E27FC236}">
                <a16:creationId xmlns:a16="http://schemas.microsoft.com/office/drawing/2014/main" id="{DAA611FF-B1FC-4474-92B9-67C9750B19FD}"/>
              </a:ext>
            </a:extLst>
          </p:cNvPr>
          <p:cNvSpPr txBox="1">
            <a:spLocks/>
          </p:cNvSpPr>
          <p:nvPr/>
        </p:nvSpPr>
        <p:spPr>
          <a:xfrm>
            <a:off x="2439333" y="1690453"/>
            <a:ext cx="7125169" cy="435407"/>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1828754">
              <a:spcBef>
                <a:spcPts val="2000"/>
              </a:spcBef>
              <a:buNone/>
              <a:defRPr/>
            </a:pPr>
            <a:r>
              <a:rPr lang="en-US" sz="4800" i="1" spc="400" dirty="0">
                <a:solidFill>
                  <a:schemeClr val="bg1"/>
                </a:solidFill>
                <a:latin typeface="Butler" panose="02070803080706020303" pitchFamily="18" charset="0"/>
                <a:ea typeface="Roboto" panose="02000000000000000000" pitchFamily="2" charset="0"/>
              </a:rPr>
              <a:t>2029 Template</a:t>
            </a:r>
          </a:p>
        </p:txBody>
      </p:sp>
      <p:pic>
        <p:nvPicPr>
          <p:cNvPr id="34" name="wps稻壳儿七月上设计原创链接：http://chn.docer.com/works?userid=390257647_7">
            <a:extLst>
              <a:ext uri="{FF2B5EF4-FFF2-40B4-BE49-F238E27FC236}">
                <a16:creationId xmlns:a16="http://schemas.microsoft.com/office/drawing/2014/main" id="{D7C50EDB-0054-4BE2-B900-1B89F43FFE6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37882" y="2728059"/>
            <a:ext cx="5697116" cy="7803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wps稻壳儿七月上设计原创链接：http://chn.docer.com/works?userid=390257647_8">
            <a:extLst>
              <a:ext uri="{FF2B5EF4-FFF2-40B4-BE49-F238E27FC236}">
                <a16:creationId xmlns:a16="http://schemas.microsoft.com/office/drawing/2014/main" id="{BBEBB94E-6441-48A9-A945-CF10A869EAC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769997" y="2728059"/>
            <a:ext cx="5697116" cy="780332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wps稻壳儿七月上设计原创链接：http://chn.docer.com/works?userid=390257647_9">
            <a:extLst>
              <a:ext uri="{FF2B5EF4-FFF2-40B4-BE49-F238E27FC236}">
                <a16:creationId xmlns:a16="http://schemas.microsoft.com/office/drawing/2014/main" id="{3C3757AD-9C25-425A-980F-86ADAE084A8B}"/>
              </a:ext>
            </a:extLst>
          </p:cNvPr>
          <p:cNvSpPr/>
          <p:nvPr/>
        </p:nvSpPr>
        <p:spPr bwMode="auto">
          <a:xfrm rot="5400000">
            <a:off x="13202709" y="355277"/>
            <a:ext cx="105833" cy="2127251"/>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a:solidFill>
                <a:srgbClr val="FFFFFF"/>
              </a:solidFill>
              <a:latin typeface="Calibri" panose="020F0502020204030204"/>
              <a:ea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wps稻壳儿七月上设计原创链接：http://chn.docer.com/works?userid=390257647_1">
            <a:extLst>
              <a:ext uri="{FF2B5EF4-FFF2-40B4-BE49-F238E27FC236}">
                <a16:creationId xmlns:a16="http://schemas.microsoft.com/office/drawing/2014/main" id="{47196FB7-AD9E-4E6B-9B8B-9B1A5EC61960}"/>
              </a:ext>
            </a:extLst>
          </p:cNvPr>
          <p:cNvSpPr/>
          <p:nvPr/>
        </p:nvSpPr>
        <p:spPr>
          <a:xfrm>
            <a:off x="16724671" y="0"/>
            <a:ext cx="7659329"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36" name="wps稻壳儿七月上设计原创链接：http://chn.docer.com/works?userid=390257647_2">
            <a:extLst>
              <a:ext uri="{FF2B5EF4-FFF2-40B4-BE49-F238E27FC236}">
                <a16:creationId xmlns:a16="http://schemas.microsoft.com/office/drawing/2014/main" id="{22802C41-8559-489D-B5AB-D009D499164D}"/>
              </a:ext>
            </a:extLst>
          </p:cNvPr>
          <p:cNvSpPr/>
          <p:nvPr/>
        </p:nvSpPr>
        <p:spPr>
          <a:xfrm>
            <a:off x="0" y="0"/>
            <a:ext cx="16724667"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pic>
        <p:nvPicPr>
          <p:cNvPr id="39" name="wps稻壳儿七月上设计原创链接：http://chn.docer.com/works?userid=390257647_3">
            <a:extLst>
              <a:ext uri="{FF2B5EF4-FFF2-40B4-BE49-F238E27FC236}">
                <a16:creationId xmlns:a16="http://schemas.microsoft.com/office/drawing/2014/main" id="{3CA79EA4-9B5F-490D-BF21-65773F945735}"/>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 uri="{28A0092B-C50C-407E-A947-70E740481C1C}">
                <a14:useLocalDpi xmlns:a14="http://schemas.microsoft.com/office/drawing/2010/main" val="0"/>
              </a:ext>
            </a:extLst>
          </a:blip>
          <a:srcRect/>
          <a:stretch>
            <a:fillRect/>
          </a:stretch>
        </p:blipFill>
        <p:spPr>
          <a:xfrm>
            <a:off x="12625382" y="2314906"/>
            <a:ext cx="8026393" cy="9086189"/>
          </a:xfrm>
          <a:custGeom>
            <a:avLst/>
            <a:gdLst>
              <a:gd name="connsiteX0" fmla="*/ 0 w 8026393"/>
              <a:gd name="connsiteY0" fmla="*/ 0 h 9086189"/>
              <a:gd name="connsiteX1" fmla="*/ 8026393 w 8026393"/>
              <a:gd name="connsiteY1" fmla="*/ 0 h 9086189"/>
              <a:gd name="connsiteX2" fmla="*/ 8026393 w 8026393"/>
              <a:gd name="connsiteY2" fmla="*/ 9086189 h 9086189"/>
              <a:gd name="connsiteX3" fmla="*/ 0 w 8026393"/>
              <a:gd name="connsiteY3" fmla="*/ 9086189 h 9086189"/>
            </a:gdLst>
            <a:ahLst/>
            <a:cxnLst>
              <a:cxn ang="0">
                <a:pos x="connsiteX0" y="connsiteY0"/>
              </a:cxn>
              <a:cxn ang="0">
                <a:pos x="connsiteX1" y="connsiteY1"/>
              </a:cxn>
              <a:cxn ang="0">
                <a:pos x="connsiteX2" y="connsiteY2"/>
              </a:cxn>
              <a:cxn ang="0">
                <a:pos x="connsiteX3" y="connsiteY3"/>
              </a:cxn>
            </a:cxnLst>
            <a:rect l="l" t="t" r="r" b="b"/>
            <a:pathLst>
              <a:path w="8026393" h="9086189">
                <a:moveTo>
                  <a:pt x="0" y="0"/>
                </a:moveTo>
                <a:lnTo>
                  <a:pt x="8026393" y="0"/>
                </a:lnTo>
                <a:lnTo>
                  <a:pt x="8026393" y="9086189"/>
                </a:lnTo>
                <a:lnTo>
                  <a:pt x="0" y="9086189"/>
                </a:lnTo>
                <a:close/>
              </a:path>
            </a:pathLst>
          </a:custGeom>
        </p:spPr>
      </p:pic>
      <p:sp>
        <p:nvSpPr>
          <p:cNvPr id="42" name="wps稻壳儿七月上设计原创链接：http://chn.docer.com/works?userid=390257647_4">
            <a:extLst>
              <a:ext uri="{FF2B5EF4-FFF2-40B4-BE49-F238E27FC236}">
                <a16:creationId xmlns:a16="http://schemas.microsoft.com/office/drawing/2014/main" id="{90E6C659-7C1F-4049-B476-C9C3BAEB521B}"/>
              </a:ext>
            </a:extLst>
          </p:cNvPr>
          <p:cNvSpPr txBox="1"/>
          <p:nvPr/>
        </p:nvSpPr>
        <p:spPr>
          <a:xfrm>
            <a:off x="2921094" y="4377482"/>
            <a:ext cx="7005426" cy="1853649"/>
          </a:xfrm>
          <a:prstGeom prst="rect">
            <a:avLst/>
          </a:prstGeom>
          <a:noFill/>
        </p:spPr>
        <p:txBody>
          <a:bodyPr wrap="square" rtlCol="0">
            <a:spAutoFit/>
          </a:bodyPr>
          <a:lstStyle/>
          <a:p>
            <a:pPr algn="ctr">
              <a:lnSpc>
                <a:spcPct val="200000"/>
              </a:lnSpc>
            </a:pPr>
            <a:r>
              <a:rPr lang="tr-TR" altLang="zh-CN" sz="2000" dirty="0">
                <a:solidFill>
                  <a:schemeClr val="tx1">
                    <a:lumMod val="95000"/>
                    <a:lumOff val="5000"/>
                  </a:schemeClr>
                </a:solidFill>
                <a:latin typeface="+mj-ea"/>
              </a:rPr>
              <a:t>Lorem ipsum dolor sit amet, averano consectetur adipiscing elit. Nullam dolor ipsum, fermentum id ligula et, dictum egestas tort Lorem ipsum dolor sit amet, averano dipiscing elit. </a:t>
            </a:r>
          </a:p>
        </p:txBody>
      </p:sp>
      <p:sp>
        <p:nvSpPr>
          <p:cNvPr id="47" name="wps稻壳儿七月上设计原创链接：http://chn.docer.com/works?userid=390257647_5">
            <a:extLst>
              <a:ext uri="{FF2B5EF4-FFF2-40B4-BE49-F238E27FC236}">
                <a16:creationId xmlns:a16="http://schemas.microsoft.com/office/drawing/2014/main" id="{D95ACF44-2683-4682-8C06-B2FB9FAA46C1}"/>
              </a:ext>
            </a:extLst>
          </p:cNvPr>
          <p:cNvSpPr txBox="1"/>
          <p:nvPr/>
        </p:nvSpPr>
        <p:spPr>
          <a:xfrm>
            <a:off x="2753288" y="10041913"/>
            <a:ext cx="7341038" cy="1853649"/>
          </a:xfrm>
          <a:prstGeom prst="rect">
            <a:avLst/>
          </a:prstGeom>
          <a:noFill/>
        </p:spPr>
        <p:txBody>
          <a:bodyPr wrap="square" rtlCol="0">
            <a:spAutoFit/>
          </a:bodyPr>
          <a:lstStyle/>
          <a:p>
            <a:pPr algn="ctr">
              <a:lnSpc>
                <a:spcPct val="200000"/>
              </a:lnSpc>
            </a:pPr>
            <a:r>
              <a:rPr lang="tr-TR" altLang="zh-CN" sz="2000" dirty="0">
                <a:solidFill>
                  <a:schemeClr val="tx1">
                    <a:lumMod val="95000"/>
                    <a:lumOff val="5000"/>
                  </a:schemeClr>
                </a:solidFill>
                <a:latin typeface="+mj-ea"/>
              </a:rPr>
              <a:t>Lorem ipsum dolor sit amet, averano consectetur adipiscing elit. Nullam dolor ipsum, fermentum id ligula et, dictum egestas tort Lorem ipsum dolor sit amet, averano dipiscing elit. </a:t>
            </a:r>
          </a:p>
        </p:txBody>
      </p:sp>
      <p:sp>
        <p:nvSpPr>
          <p:cNvPr id="48" name="wps稻壳儿七月上设计原创链接：http://chn.docer.com/works?userid=390257647_6">
            <a:extLst>
              <a:ext uri="{FF2B5EF4-FFF2-40B4-BE49-F238E27FC236}">
                <a16:creationId xmlns:a16="http://schemas.microsoft.com/office/drawing/2014/main" id="{0CF8F828-748E-4726-AF21-63A6CCCA62E4}"/>
              </a:ext>
            </a:extLst>
          </p:cNvPr>
          <p:cNvSpPr/>
          <p:nvPr/>
        </p:nvSpPr>
        <p:spPr>
          <a:xfrm flipH="1" flipV="1">
            <a:off x="6051955" y="8039966"/>
            <a:ext cx="743705" cy="800767"/>
          </a:xfrm>
          <a:custGeom>
            <a:avLst/>
            <a:gdLst/>
            <a:ahLst/>
            <a:cxnLst/>
            <a:rect l="l" t="t" r="r" b="b"/>
            <a:pathLst>
              <a:path w="212311" h="228600">
                <a:moveTo>
                  <a:pt x="106156" y="58490"/>
                </a:moveTo>
                <a:cubicBezTo>
                  <a:pt x="117467" y="53727"/>
                  <a:pt x="128480" y="49858"/>
                  <a:pt x="139196" y="46881"/>
                </a:cubicBezTo>
                <a:cubicBezTo>
                  <a:pt x="135029" y="34677"/>
                  <a:pt x="130117" y="25004"/>
                  <a:pt x="124462" y="17860"/>
                </a:cubicBezTo>
                <a:cubicBezTo>
                  <a:pt x="118806" y="10716"/>
                  <a:pt x="112704" y="7144"/>
                  <a:pt x="106156" y="7144"/>
                </a:cubicBezTo>
                <a:cubicBezTo>
                  <a:pt x="99608" y="7144"/>
                  <a:pt x="93506" y="10716"/>
                  <a:pt x="87850" y="17860"/>
                </a:cubicBezTo>
                <a:cubicBezTo>
                  <a:pt x="82195" y="25004"/>
                  <a:pt x="77283" y="34677"/>
                  <a:pt x="73116" y="46881"/>
                </a:cubicBezTo>
                <a:cubicBezTo>
                  <a:pt x="83832" y="49858"/>
                  <a:pt x="94845" y="53727"/>
                  <a:pt x="106156" y="58490"/>
                </a:cubicBezTo>
                <a:close/>
                <a:moveTo>
                  <a:pt x="65526" y="80814"/>
                </a:moveTo>
                <a:cubicBezTo>
                  <a:pt x="71181" y="76945"/>
                  <a:pt x="76390" y="73670"/>
                  <a:pt x="81153" y="70991"/>
                </a:cubicBezTo>
                <a:cubicBezTo>
                  <a:pt x="85915" y="68313"/>
                  <a:pt x="91273" y="65485"/>
                  <a:pt x="97226" y="62508"/>
                </a:cubicBezTo>
                <a:cubicBezTo>
                  <a:pt x="87999" y="58936"/>
                  <a:pt x="79218" y="56109"/>
                  <a:pt x="70884" y="54025"/>
                </a:cubicBezTo>
                <a:cubicBezTo>
                  <a:pt x="68800" y="62062"/>
                  <a:pt x="67014" y="70991"/>
                  <a:pt x="65526" y="80814"/>
                </a:cubicBezTo>
                <a:close/>
                <a:moveTo>
                  <a:pt x="146786" y="80814"/>
                </a:moveTo>
                <a:cubicBezTo>
                  <a:pt x="145298" y="70991"/>
                  <a:pt x="143512" y="62062"/>
                  <a:pt x="141428" y="54025"/>
                </a:cubicBezTo>
                <a:cubicBezTo>
                  <a:pt x="133094" y="56109"/>
                  <a:pt x="124313" y="58936"/>
                  <a:pt x="115086" y="62508"/>
                </a:cubicBezTo>
                <a:cubicBezTo>
                  <a:pt x="121039" y="65485"/>
                  <a:pt x="126397" y="68313"/>
                  <a:pt x="131159" y="70991"/>
                </a:cubicBezTo>
                <a:cubicBezTo>
                  <a:pt x="135922" y="73670"/>
                  <a:pt x="141131" y="76945"/>
                  <a:pt x="146786" y="80814"/>
                </a:cubicBezTo>
                <a:close/>
                <a:moveTo>
                  <a:pt x="29361" y="108943"/>
                </a:moveTo>
                <a:cubicBezTo>
                  <a:pt x="37695" y="100906"/>
                  <a:pt x="47071" y="93167"/>
                  <a:pt x="57489" y="85725"/>
                </a:cubicBezTo>
                <a:cubicBezTo>
                  <a:pt x="58977" y="73819"/>
                  <a:pt x="61210" y="62657"/>
                  <a:pt x="64186" y="52239"/>
                </a:cubicBezTo>
                <a:cubicBezTo>
                  <a:pt x="54959" y="50453"/>
                  <a:pt x="46774" y="49560"/>
                  <a:pt x="39630" y="49560"/>
                </a:cubicBezTo>
                <a:cubicBezTo>
                  <a:pt x="23854" y="49560"/>
                  <a:pt x="13734" y="53281"/>
                  <a:pt x="9269" y="60722"/>
                </a:cubicBezTo>
                <a:cubicBezTo>
                  <a:pt x="3018" y="71736"/>
                  <a:pt x="9715" y="87809"/>
                  <a:pt x="29361" y="108943"/>
                </a:cubicBezTo>
                <a:close/>
                <a:moveTo>
                  <a:pt x="182951" y="108943"/>
                </a:moveTo>
                <a:cubicBezTo>
                  <a:pt x="202597" y="87809"/>
                  <a:pt x="209294" y="71736"/>
                  <a:pt x="203043" y="60722"/>
                </a:cubicBezTo>
                <a:cubicBezTo>
                  <a:pt x="198876" y="53281"/>
                  <a:pt x="188756" y="49560"/>
                  <a:pt x="172682" y="49560"/>
                </a:cubicBezTo>
                <a:cubicBezTo>
                  <a:pt x="165538" y="49560"/>
                  <a:pt x="157353" y="50453"/>
                  <a:pt x="148126" y="52239"/>
                </a:cubicBezTo>
                <a:cubicBezTo>
                  <a:pt x="151102" y="62657"/>
                  <a:pt x="153335" y="73819"/>
                  <a:pt x="154823" y="85725"/>
                </a:cubicBezTo>
                <a:cubicBezTo>
                  <a:pt x="165241" y="93167"/>
                  <a:pt x="174617" y="100906"/>
                  <a:pt x="182951" y="108943"/>
                </a:cubicBezTo>
                <a:close/>
                <a:moveTo>
                  <a:pt x="106156" y="125016"/>
                </a:moveTo>
                <a:cubicBezTo>
                  <a:pt x="109133" y="125016"/>
                  <a:pt x="111663" y="123974"/>
                  <a:pt x="113746" y="121891"/>
                </a:cubicBezTo>
                <a:cubicBezTo>
                  <a:pt x="115830" y="119807"/>
                  <a:pt x="116872" y="117277"/>
                  <a:pt x="116872" y="114300"/>
                </a:cubicBezTo>
                <a:cubicBezTo>
                  <a:pt x="116872" y="111324"/>
                  <a:pt x="115830" y="108794"/>
                  <a:pt x="113746" y="106710"/>
                </a:cubicBezTo>
                <a:cubicBezTo>
                  <a:pt x="111663" y="104627"/>
                  <a:pt x="109133" y="103585"/>
                  <a:pt x="106156" y="103585"/>
                </a:cubicBezTo>
                <a:cubicBezTo>
                  <a:pt x="103179" y="103585"/>
                  <a:pt x="100649" y="104627"/>
                  <a:pt x="98566" y="106710"/>
                </a:cubicBezTo>
                <a:cubicBezTo>
                  <a:pt x="96482" y="108794"/>
                  <a:pt x="95440" y="111324"/>
                  <a:pt x="95440" y="114300"/>
                </a:cubicBezTo>
                <a:cubicBezTo>
                  <a:pt x="95440" y="117277"/>
                  <a:pt x="96482" y="119807"/>
                  <a:pt x="98566" y="121891"/>
                </a:cubicBezTo>
                <a:cubicBezTo>
                  <a:pt x="100649" y="123974"/>
                  <a:pt x="103179" y="125016"/>
                  <a:pt x="106156" y="125016"/>
                </a:cubicBezTo>
                <a:close/>
                <a:moveTo>
                  <a:pt x="106156" y="132160"/>
                </a:moveTo>
                <a:cubicBezTo>
                  <a:pt x="101096" y="132160"/>
                  <a:pt x="96854" y="130448"/>
                  <a:pt x="93431" y="127025"/>
                </a:cubicBezTo>
                <a:cubicBezTo>
                  <a:pt x="90008" y="123602"/>
                  <a:pt x="88297" y="119361"/>
                  <a:pt x="88297" y="114300"/>
                </a:cubicBezTo>
                <a:cubicBezTo>
                  <a:pt x="88297" y="109240"/>
                  <a:pt x="90008" y="104999"/>
                  <a:pt x="93431" y="101576"/>
                </a:cubicBezTo>
                <a:cubicBezTo>
                  <a:pt x="96854" y="98153"/>
                  <a:pt x="101096" y="96441"/>
                  <a:pt x="106156" y="96441"/>
                </a:cubicBezTo>
                <a:cubicBezTo>
                  <a:pt x="111216" y="96441"/>
                  <a:pt x="115458" y="98153"/>
                  <a:pt x="118881" y="101576"/>
                </a:cubicBezTo>
                <a:cubicBezTo>
                  <a:pt x="122304" y="104999"/>
                  <a:pt x="124015" y="109240"/>
                  <a:pt x="124015" y="114300"/>
                </a:cubicBezTo>
                <a:cubicBezTo>
                  <a:pt x="124015" y="119361"/>
                  <a:pt x="122304" y="123602"/>
                  <a:pt x="118881" y="127025"/>
                </a:cubicBezTo>
                <a:cubicBezTo>
                  <a:pt x="115458" y="130448"/>
                  <a:pt x="111216" y="132160"/>
                  <a:pt x="106156" y="132160"/>
                </a:cubicBezTo>
                <a:close/>
                <a:moveTo>
                  <a:pt x="57043" y="133053"/>
                </a:moveTo>
                <a:cubicBezTo>
                  <a:pt x="56447" y="126207"/>
                  <a:pt x="56150" y="119956"/>
                  <a:pt x="56150" y="114300"/>
                </a:cubicBezTo>
                <a:cubicBezTo>
                  <a:pt x="56150" y="108645"/>
                  <a:pt x="56447" y="102394"/>
                  <a:pt x="57043" y="95548"/>
                </a:cubicBezTo>
                <a:cubicBezTo>
                  <a:pt x="48708" y="101799"/>
                  <a:pt x="41267" y="108050"/>
                  <a:pt x="34718" y="114300"/>
                </a:cubicBezTo>
                <a:cubicBezTo>
                  <a:pt x="41267" y="120551"/>
                  <a:pt x="48708" y="126802"/>
                  <a:pt x="57043" y="133053"/>
                </a:cubicBezTo>
                <a:close/>
                <a:moveTo>
                  <a:pt x="155269" y="133053"/>
                </a:moveTo>
                <a:cubicBezTo>
                  <a:pt x="163604" y="126802"/>
                  <a:pt x="171045" y="120551"/>
                  <a:pt x="177593" y="114300"/>
                </a:cubicBezTo>
                <a:cubicBezTo>
                  <a:pt x="171045" y="108050"/>
                  <a:pt x="163604" y="101799"/>
                  <a:pt x="155269" y="95548"/>
                </a:cubicBezTo>
                <a:cubicBezTo>
                  <a:pt x="155865" y="102394"/>
                  <a:pt x="156162" y="108645"/>
                  <a:pt x="156162" y="114300"/>
                </a:cubicBezTo>
                <a:cubicBezTo>
                  <a:pt x="156162" y="119956"/>
                  <a:pt x="155865" y="126207"/>
                  <a:pt x="155269" y="133053"/>
                </a:cubicBezTo>
                <a:close/>
                <a:moveTo>
                  <a:pt x="106156" y="162521"/>
                </a:moveTo>
                <a:cubicBezTo>
                  <a:pt x="113597" y="158949"/>
                  <a:pt x="120741" y="155228"/>
                  <a:pt x="127587" y="151359"/>
                </a:cubicBezTo>
                <a:cubicBezTo>
                  <a:pt x="134433" y="147489"/>
                  <a:pt x="141131" y="143173"/>
                  <a:pt x="147679" y="138411"/>
                </a:cubicBezTo>
                <a:cubicBezTo>
                  <a:pt x="148572" y="130076"/>
                  <a:pt x="149018" y="122040"/>
                  <a:pt x="149018" y="114300"/>
                </a:cubicBezTo>
                <a:cubicBezTo>
                  <a:pt x="149018" y="106561"/>
                  <a:pt x="148572" y="98525"/>
                  <a:pt x="147679" y="90190"/>
                </a:cubicBezTo>
                <a:cubicBezTo>
                  <a:pt x="141131" y="85428"/>
                  <a:pt x="134433" y="81112"/>
                  <a:pt x="127587" y="77242"/>
                </a:cubicBezTo>
                <a:cubicBezTo>
                  <a:pt x="120741" y="73373"/>
                  <a:pt x="113597" y="69652"/>
                  <a:pt x="106156" y="66080"/>
                </a:cubicBezTo>
                <a:cubicBezTo>
                  <a:pt x="98715" y="69652"/>
                  <a:pt x="91571" y="73373"/>
                  <a:pt x="84725" y="77242"/>
                </a:cubicBezTo>
                <a:cubicBezTo>
                  <a:pt x="77879" y="81112"/>
                  <a:pt x="71181" y="85428"/>
                  <a:pt x="64633" y="90190"/>
                </a:cubicBezTo>
                <a:cubicBezTo>
                  <a:pt x="63740" y="98525"/>
                  <a:pt x="63293" y="106561"/>
                  <a:pt x="63293" y="114300"/>
                </a:cubicBezTo>
                <a:cubicBezTo>
                  <a:pt x="63293" y="122040"/>
                  <a:pt x="63740" y="130076"/>
                  <a:pt x="64633" y="138411"/>
                </a:cubicBezTo>
                <a:cubicBezTo>
                  <a:pt x="71181" y="143173"/>
                  <a:pt x="77879" y="147489"/>
                  <a:pt x="84725" y="151359"/>
                </a:cubicBezTo>
                <a:cubicBezTo>
                  <a:pt x="91571" y="155228"/>
                  <a:pt x="98715" y="158949"/>
                  <a:pt x="106156" y="162521"/>
                </a:cubicBezTo>
                <a:close/>
                <a:moveTo>
                  <a:pt x="70884" y="174576"/>
                </a:moveTo>
                <a:cubicBezTo>
                  <a:pt x="79218" y="172492"/>
                  <a:pt x="87999" y="169664"/>
                  <a:pt x="97226" y="166093"/>
                </a:cubicBezTo>
                <a:cubicBezTo>
                  <a:pt x="90976" y="163116"/>
                  <a:pt x="85618" y="160288"/>
                  <a:pt x="81153" y="157609"/>
                </a:cubicBezTo>
                <a:cubicBezTo>
                  <a:pt x="76390" y="154930"/>
                  <a:pt x="71181" y="151656"/>
                  <a:pt x="65526" y="147787"/>
                </a:cubicBezTo>
                <a:cubicBezTo>
                  <a:pt x="67014" y="157609"/>
                  <a:pt x="68800" y="166539"/>
                  <a:pt x="70884" y="174576"/>
                </a:cubicBezTo>
                <a:close/>
                <a:moveTo>
                  <a:pt x="141428" y="174576"/>
                </a:moveTo>
                <a:cubicBezTo>
                  <a:pt x="143512" y="166539"/>
                  <a:pt x="145298" y="157609"/>
                  <a:pt x="146786" y="147787"/>
                </a:cubicBezTo>
                <a:cubicBezTo>
                  <a:pt x="141131" y="151656"/>
                  <a:pt x="135922" y="154930"/>
                  <a:pt x="131159" y="157609"/>
                </a:cubicBezTo>
                <a:cubicBezTo>
                  <a:pt x="126694" y="160288"/>
                  <a:pt x="121336" y="163116"/>
                  <a:pt x="115086" y="166093"/>
                </a:cubicBezTo>
                <a:cubicBezTo>
                  <a:pt x="124313" y="169664"/>
                  <a:pt x="133094" y="172492"/>
                  <a:pt x="141428" y="174576"/>
                </a:cubicBezTo>
                <a:close/>
                <a:moveTo>
                  <a:pt x="39630" y="179041"/>
                </a:moveTo>
                <a:cubicBezTo>
                  <a:pt x="46774" y="179041"/>
                  <a:pt x="54959" y="178148"/>
                  <a:pt x="64186" y="176362"/>
                </a:cubicBezTo>
                <a:cubicBezTo>
                  <a:pt x="61210" y="165944"/>
                  <a:pt x="59126" y="154782"/>
                  <a:pt x="57936" y="142875"/>
                </a:cubicBezTo>
                <a:cubicBezTo>
                  <a:pt x="47220" y="135434"/>
                  <a:pt x="37695" y="127695"/>
                  <a:pt x="29361" y="119658"/>
                </a:cubicBezTo>
                <a:cubicBezTo>
                  <a:pt x="9715" y="140792"/>
                  <a:pt x="3018" y="156865"/>
                  <a:pt x="9269" y="167879"/>
                </a:cubicBezTo>
                <a:cubicBezTo>
                  <a:pt x="13734" y="175320"/>
                  <a:pt x="23854" y="179041"/>
                  <a:pt x="39630" y="179041"/>
                </a:cubicBezTo>
                <a:close/>
                <a:moveTo>
                  <a:pt x="172682" y="179041"/>
                </a:moveTo>
                <a:cubicBezTo>
                  <a:pt x="188458" y="179041"/>
                  <a:pt x="198578" y="175320"/>
                  <a:pt x="203043" y="167879"/>
                </a:cubicBezTo>
                <a:cubicBezTo>
                  <a:pt x="209294" y="156865"/>
                  <a:pt x="202597" y="140792"/>
                  <a:pt x="182951" y="119658"/>
                </a:cubicBezTo>
                <a:cubicBezTo>
                  <a:pt x="174617" y="127695"/>
                  <a:pt x="165241" y="135434"/>
                  <a:pt x="154823" y="142875"/>
                </a:cubicBezTo>
                <a:cubicBezTo>
                  <a:pt x="153335" y="154782"/>
                  <a:pt x="151102" y="165944"/>
                  <a:pt x="148126" y="176362"/>
                </a:cubicBezTo>
                <a:cubicBezTo>
                  <a:pt x="157353" y="178148"/>
                  <a:pt x="165538" y="179041"/>
                  <a:pt x="172682" y="179041"/>
                </a:cubicBezTo>
                <a:close/>
                <a:moveTo>
                  <a:pt x="106156" y="221457"/>
                </a:moveTo>
                <a:cubicBezTo>
                  <a:pt x="112704" y="221457"/>
                  <a:pt x="118806" y="217885"/>
                  <a:pt x="124462" y="210741"/>
                </a:cubicBezTo>
                <a:cubicBezTo>
                  <a:pt x="130117" y="203597"/>
                  <a:pt x="135029" y="193924"/>
                  <a:pt x="139196" y="181720"/>
                </a:cubicBezTo>
                <a:cubicBezTo>
                  <a:pt x="128480" y="178743"/>
                  <a:pt x="117467" y="174873"/>
                  <a:pt x="106156" y="170111"/>
                </a:cubicBezTo>
                <a:cubicBezTo>
                  <a:pt x="94845" y="174873"/>
                  <a:pt x="83832" y="178743"/>
                  <a:pt x="73116" y="181720"/>
                </a:cubicBezTo>
                <a:cubicBezTo>
                  <a:pt x="77283" y="193924"/>
                  <a:pt x="82195" y="203597"/>
                  <a:pt x="87850" y="210741"/>
                </a:cubicBezTo>
                <a:cubicBezTo>
                  <a:pt x="93506" y="217885"/>
                  <a:pt x="99608" y="221457"/>
                  <a:pt x="106156" y="221457"/>
                </a:cubicBezTo>
                <a:close/>
                <a:moveTo>
                  <a:pt x="106156" y="228600"/>
                </a:moveTo>
                <a:cubicBezTo>
                  <a:pt x="98119" y="228600"/>
                  <a:pt x="90603" y="224582"/>
                  <a:pt x="83609" y="216545"/>
                </a:cubicBezTo>
                <a:cubicBezTo>
                  <a:pt x="76614" y="208509"/>
                  <a:pt x="70735" y="197347"/>
                  <a:pt x="65972" y="183059"/>
                </a:cubicBezTo>
                <a:cubicBezTo>
                  <a:pt x="56150" y="185143"/>
                  <a:pt x="47369" y="186184"/>
                  <a:pt x="39630" y="186184"/>
                </a:cubicBezTo>
                <a:cubicBezTo>
                  <a:pt x="20877" y="186184"/>
                  <a:pt x="8674" y="181273"/>
                  <a:pt x="3018" y="171450"/>
                </a:cubicBezTo>
                <a:cubicBezTo>
                  <a:pt x="-851" y="165497"/>
                  <a:pt x="-1000" y="157312"/>
                  <a:pt x="2572" y="146894"/>
                </a:cubicBezTo>
                <a:cubicBezTo>
                  <a:pt x="6143" y="136476"/>
                  <a:pt x="13436" y="125611"/>
                  <a:pt x="24449" y="114300"/>
                </a:cubicBezTo>
                <a:cubicBezTo>
                  <a:pt x="13436" y="102990"/>
                  <a:pt x="6143" y="92125"/>
                  <a:pt x="2572" y="81707"/>
                </a:cubicBezTo>
                <a:cubicBezTo>
                  <a:pt x="-1000" y="71289"/>
                  <a:pt x="-851" y="63104"/>
                  <a:pt x="3018" y="57150"/>
                </a:cubicBezTo>
                <a:cubicBezTo>
                  <a:pt x="8674" y="47328"/>
                  <a:pt x="20877" y="42416"/>
                  <a:pt x="39630" y="42416"/>
                </a:cubicBezTo>
                <a:cubicBezTo>
                  <a:pt x="47369" y="42416"/>
                  <a:pt x="56150" y="43458"/>
                  <a:pt x="65972" y="45542"/>
                </a:cubicBezTo>
                <a:cubicBezTo>
                  <a:pt x="70735" y="31254"/>
                  <a:pt x="76614" y="20092"/>
                  <a:pt x="83609" y="12056"/>
                </a:cubicBezTo>
                <a:cubicBezTo>
                  <a:pt x="90603" y="4019"/>
                  <a:pt x="98119" y="0"/>
                  <a:pt x="106156" y="0"/>
                </a:cubicBezTo>
                <a:cubicBezTo>
                  <a:pt x="114193" y="0"/>
                  <a:pt x="121709" y="4019"/>
                  <a:pt x="128703" y="12056"/>
                </a:cubicBezTo>
                <a:cubicBezTo>
                  <a:pt x="135698" y="20092"/>
                  <a:pt x="141577" y="31254"/>
                  <a:pt x="146340" y="45542"/>
                </a:cubicBezTo>
                <a:cubicBezTo>
                  <a:pt x="156162" y="43458"/>
                  <a:pt x="164943" y="42416"/>
                  <a:pt x="172682" y="42416"/>
                </a:cubicBezTo>
                <a:cubicBezTo>
                  <a:pt x="191435" y="42416"/>
                  <a:pt x="203638" y="47328"/>
                  <a:pt x="209294" y="57150"/>
                </a:cubicBezTo>
                <a:cubicBezTo>
                  <a:pt x="213163" y="63104"/>
                  <a:pt x="213312" y="71289"/>
                  <a:pt x="209740" y="81707"/>
                </a:cubicBezTo>
                <a:cubicBezTo>
                  <a:pt x="206168" y="92125"/>
                  <a:pt x="198876" y="102990"/>
                  <a:pt x="187863" y="114300"/>
                </a:cubicBezTo>
                <a:cubicBezTo>
                  <a:pt x="198876" y="125611"/>
                  <a:pt x="206168" y="136476"/>
                  <a:pt x="209740" y="146894"/>
                </a:cubicBezTo>
                <a:cubicBezTo>
                  <a:pt x="213312" y="157312"/>
                  <a:pt x="213163" y="165497"/>
                  <a:pt x="209294" y="171450"/>
                </a:cubicBezTo>
                <a:cubicBezTo>
                  <a:pt x="203638" y="181273"/>
                  <a:pt x="191435" y="186184"/>
                  <a:pt x="172682" y="186184"/>
                </a:cubicBezTo>
                <a:cubicBezTo>
                  <a:pt x="164943" y="186184"/>
                  <a:pt x="156162" y="185143"/>
                  <a:pt x="146340" y="183059"/>
                </a:cubicBezTo>
                <a:cubicBezTo>
                  <a:pt x="141577" y="197347"/>
                  <a:pt x="135698" y="208509"/>
                  <a:pt x="128703" y="216545"/>
                </a:cubicBezTo>
                <a:cubicBezTo>
                  <a:pt x="121709" y="224582"/>
                  <a:pt x="114193" y="228600"/>
                  <a:pt x="106156" y="228600"/>
                </a:cubicBezTo>
                <a:close/>
              </a:path>
            </a:pathLst>
          </a:cu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
        <p:nvSpPr>
          <p:cNvPr id="49" name="wps稻壳儿七月上设计原创链接：http://chn.docer.com/works?userid=390257647_7">
            <a:extLst>
              <a:ext uri="{FF2B5EF4-FFF2-40B4-BE49-F238E27FC236}">
                <a16:creationId xmlns:a16="http://schemas.microsoft.com/office/drawing/2014/main" id="{451FD37F-B85F-4959-8A2B-63FE6B0FB135}"/>
              </a:ext>
            </a:extLst>
          </p:cNvPr>
          <p:cNvSpPr/>
          <p:nvPr/>
        </p:nvSpPr>
        <p:spPr>
          <a:xfrm flipH="1" flipV="1">
            <a:off x="6021861" y="2375535"/>
            <a:ext cx="803893" cy="800767"/>
          </a:xfrm>
          <a:custGeom>
            <a:avLst/>
            <a:gdLst/>
            <a:ahLst/>
            <a:cxnLst/>
            <a:rect l="l" t="t" r="r" b="b"/>
            <a:pathLst>
              <a:path w="229493" h="228600">
                <a:moveTo>
                  <a:pt x="28575" y="68759"/>
                </a:moveTo>
                <a:lnTo>
                  <a:pt x="42863" y="65634"/>
                </a:lnTo>
                <a:lnTo>
                  <a:pt x="42863" y="46435"/>
                </a:lnTo>
                <a:cubicBezTo>
                  <a:pt x="42863" y="44054"/>
                  <a:pt x="44053" y="42863"/>
                  <a:pt x="46435" y="42863"/>
                </a:cubicBezTo>
                <a:lnTo>
                  <a:pt x="65187" y="42863"/>
                </a:lnTo>
                <a:lnTo>
                  <a:pt x="69652" y="27236"/>
                </a:lnTo>
                <a:lnTo>
                  <a:pt x="9376" y="8930"/>
                </a:lnTo>
                <a:close/>
                <a:moveTo>
                  <a:pt x="183952" y="155823"/>
                </a:moveTo>
                <a:lnTo>
                  <a:pt x="191989" y="147787"/>
                </a:lnTo>
                <a:lnTo>
                  <a:pt x="75903" y="31254"/>
                </a:lnTo>
                <a:lnTo>
                  <a:pt x="71884" y="45542"/>
                </a:lnTo>
                <a:close/>
                <a:moveTo>
                  <a:pt x="161628" y="178594"/>
                </a:moveTo>
                <a:lnTo>
                  <a:pt x="179041" y="161181"/>
                </a:lnTo>
                <a:lnTo>
                  <a:pt x="66526" y="50007"/>
                </a:lnTo>
                <a:lnTo>
                  <a:pt x="50007" y="50007"/>
                </a:lnTo>
                <a:lnTo>
                  <a:pt x="50007" y="66527"/>
                </a:lnTo>
                <a:close/>
                <a:moveTo>
                  <a:pt x="149126" y="191096"/>
                </a:moveTo>
                <a:lnTo>
                  <a:pt x="156716" y="183505"/>
                </a:lnTo>
                <a:lnTo>
                  <a:pt x="45542" y="72331"/>
                </a:lnTo>
                <a:lnTo>
                  <a:pt x="33487" y="75010"/>
                </a:lnTo>
                <a:close/>
                <a:moveTo>
                  <a:pt x="180938" y="221457"/>
                </a:moveTo>
                <a:cubicBezTo>
                  <a:pt x="181905" y="221457"/>
                  <a:pt x="182910" y="221010"/>
                  <a:pt x="183952" y="220117"/>
                </a:cubicBezTo>
                <a:lnTo>
                  <a:pt x="221010" y="182613"/>
                </a:lnTo>
                <a:cubicBezTo>
                  <a:pt x="221903" y="182017"/>
                  <a:pt x="222349" y="181124"/>
                  <a:pt x="222349" y="179934"/>
                </a:cubicBezTo>
                <a:cubicBezTo>
                  <a:pt x="222349" y="178743"/>
                  <a:pt x="221903" y="177850"/>
                  <a:pt x="221010" y="177255"/>
                </a:cubicBezTo>
                <a:lnTo>
                  <a:pt x="196900" y="153145"/>
                </a:lnTo>
                <a:lnTo>
                  <a:pt x="154037" y="196007"/>
                </a:lnTo>
                <a:lnTo>
                  <a:pt x="178148" y="220117"/>
                </a:lnTo>
                <a:cubicBezTo>
                  <a:pt x="179041" y="221010"/>
                  <a:pt x="179971" y="221457"/>
                  <a:pt x="180938" y="221457"/>
                </a:cubicBezTo>
                <a:close/>
                <a:moveTo>
                  <a:pt x="181050" y="228600"/>
                </a:moveTo>
                <a:cubicBezTo>
                  <a:pt x="177924" y="228600"/>
                  <a:pt x="175320" y="227410"/>
                  <a:pt x="173236" y="225029"/>
                </a:cubicBezTo>
                <a:lnTo>
                  <a:pt x="146447" y="198686"/>
                </a:lnTo>
                <a:cubicBezTo>
                  <a:pt x="146447" y="198686"/>
                  <a:pt x="146298" y="198388"/>
                  <a:pt x="146001" y="197793"/>
                </a:cubicBezTo>
                <a:lnTo>
                  <a:pt x="23664" y="75456"/>
                </a:lnTo>
                <a:cubicBezTo>
                  <a:pt x="23366" y="75159"/>
                  <a:pt x="23069" y="74712"/>
                  <a:pt x="22771" y="74117"/>
                </a:cubicBezTo>
                <a:lnTo>
                  <a:pt x="447" y="4912"/>
                </a:lnTo>
                <a:cubicBezTo>
                  <a:pt x="447" y="4912"/>
                  <a:pt x="447" y="4763"/>
                  <a:pt x="447" y="4465"/>
                </a:cubicBezTo>
                <a:cubicBezTo>
                  <a:pt x="149" y="4168"/>
                  <a:pt x="0" y="3870"/>
                  <a:pt x="0" y="3572"/>
                </a:cubicBezTo>
                <a:cubicBezTo>
                  <a:pt x="0" y="3275"/>
                  <a:pt x="0" y="3126"/>
                  <a:pt x="0" y="3126"/>
                </a:cubicBezTo>
                <a:cubicBezTo>
                  <a:pt x="298" y="2828"/>
                  <a:pt x="447" y="2679"/>
                  <a:pt x="447" y="2679"/>
                </a:cubicBezTo>
                <a:cubicBezTo>
                  <a:pt x="447" y="2084"/>
                  <a:pt x="596" y="1638"/>
                  <a:pt x="893" y="1340"/>
                </a:cubicBezTo>
                <a:lnTo>
                  <a:pt x="1340" y="1340"/>
                </a:lnTo>
                <a:cubicBezTo>
                  <a:pt x="1637" y="1042"/>
                  <a:pt x="2009" y="745"/>
                  <a:pt x="2456" y="447"/>
                </a:cubicBezTo>
                <a:cubicBezTo>
                  <a:pt x="2902" y="149"/>
                  <a:pt x="3274" y="0"/>
                  <a:pt x="3572" y="0"/>
                </a:cubicBezTo>
                <a:lnTo>
                  <a:pt x="225921" y="0"/>
                </a:lnTo>
                <a:cubicBezTo>
                  <a:pt x="228303" y="0"/>
                  <a:pt x="229493" y="1191"/>
                  <a:pt x="229493" y="3572"/>
                </a:cubicBezTo>
                <a:cubicBezTo>
                  <a:pt x="229493" y="5954"/>
                  <a:pt x="228303" y="7144"/>
                  <a:pt x="225921" y="7144"/>
                </a:cubicBezTo>
                <a:lnTo>
                  <a:pt x="28129" y="7144"/>
                </a:lnTo>
                <a:lnTo>
                  <a:pt x="76349" y="21432"/>
                </a:lnTo>
                <a:cubicBezTo>
                  <a:pt x="76647" y="21729"/>
                  <a:pt x="77093" y="22027"/>
                  <a:pt x="77689" y="22325"/>
                </a:cubicBezTo>
                <a:lnTo>
                  <a:pt x="199579" y="145554"/>
                </a:lnTo>
                <a:cubicBezTo>
                  <a:pt x="199876" y="145554"/>
                  <a:pt x="200025" y="145629"/>
                  <a:pt x="200025" y="145778"/>
                </a:cubicBezTo>
                <a:cubicBezTo>
                  <a:pt x="200025" y="145926"/>
                  <a:pt x="200025" y="146001"/>
                  <a:pt x="200025" y="146001"/>
                </a:cubicBezTo>
                <a:lnTo>
                  <a:pt x="226368" y="171897"/>
                </a:lnTo>
                <a:cubicBezTo>
                  <a:pt x="228451" y="174278"/>
                  <a:pt x="229493" y="176957"/>
                  <a:pt x="229493" y="179934"/>
                </a:cubicBezTo>
                <a:cubicBezTo>
                  <a:pt x="229493" y="182910"/>
                  <a:pt x="228451" y="185589"/>
                  <a:pt x="226368" y="187970"/>
                </a:cubicBezTo>
                <a:lnTo>
                  <a:pt x="188863" y="225029"/>
                </a:lnTo>
                <a:cubicBezTo>
                  <a:pt x="186780" y="227410"/>
                  <a:pt x="184175" y="228600"/>
                  <a:pt x="181050" y="228600"/>
                </a:cubicBezTo>
                <a:close/>
              </a:path>
            </a:pathLst>
          </a:cu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solidFill>
                <a:schemeClr val="bg2">
                  <a:lumMod val="25000"/>
                </a:schemeClr>
              </a:solidFill>
              <a:latin typeface="Lato" panose="020F0502020204030203" pitchFamily="34" charset="0"/>
            </a:endParaRPr>
          </a:p>
        </p:txBody>
      </p:sp>
      <p:sp>
        <p:nvSpPr>
          <p:cNvPr id="50" name="wps稻壳儿七月上设计原创链接：http://chn.docer.com/works?userid=390257647_8">
            <a:extLst>
              <a:ext uri="{FF2B5EF4-FFF2-40B4-BE49-F238E27FC236}">
                <a16:creationId xmlns:a16="http://schemas.microsoft.com/office/drawing/2014/main" id="{0C372C0E-D86D-401F-9659-F411268F661E}"/>
              </a:ext>
            </a:extLst>
          </p:cNvPr>
          <p:cNvSpPr txBox="1"/>
          <p:nvPr/>
        </p:nvSpPr>
        <p:spPr>
          <a:xfrm rot="5400000">
            <a:off x="19057251" y="6657946"/>
            <a:ext cx="8258634" cy="400110"/>
          </a:xfrm>
          <a:prstGeom prst="rect">
            <a:avLst/>
          </a:prstGeom>
          <a:noFill/>
        </p:spPr>
        <p:txBody>
          <a:bodyPr wrap="square" rtlCol="0">
            <a:spAutoFit/>
          </a:bodyPr>
          <a:lstStyle/>
          <a:p>
            <a:pPr algn="ctr"/>
            <a:r>
              <a:rPr lang="en-US" sz="2000" i="1" spc="1000">
                <a:solidFill>
                  <a:srgbClr val="EDE8E5"/>
                </a:solidFill>
                <a:latin typeface="EB Garamond Medium" panose="00000600000000000000"/>
                <a:ea typeface="EB Garamond" panose="00000500000000000000" pitchFamily="2" charset="0"/>
              </a:rPr>
              <a:t>slidestation.co</a:t>
            </a:r>
          </a:p>
        </p:txBody>
      </p:sp>
      <p:sp>
        <p:nvSpPr>
          <p:cNvPr id="51" name="wps稻壳儿七月上设计原创链接：http://chn.docer.com/works?userid=390257647_9">
            <a:extLst>
              <a:ext uri="{FF2B5EF4-FFF2-40B4-BE49-F238E27FC236}">
                <a16:creationId xmlns:a16="http://schemas.microsoft.com/office/drawing/2014/main" id="{1B0F80EB-28F4-4797-AB15-94572CB5A60F}"/>
              </a:ext>
            </a:extLst>
          </p:cNvPr>
          <p:cNvSpPr txBox="1"/>
          <p:nvPr/>
        </p:nvSpPr>
        <p:spPr>
          <a:xfrm>
            <a:off x="2921094" y="3359601"/>
            <a:ext cx="7005426" cy="1200329"/>
          </a:xfrm>
          <a:prstGeom prst="rect">
            <a:avLst/>
          </a:prstGeom>
          <a:noFill/>
        </p:spPr>
        <p:txBody>
          <a:bodyPr wrap="square" rtlCol="0">
            <a:spAutoFit/>
          </a:bodyPr>
          <a:lstStyle/>
          <a:p>
            <a:pPr algn="ctr"/>
            <a:r>
              <a:rPr lang="tr-TR" altLang="zh-CN" sz="7200" i="1" dirty="0">
                <a:solidFill>
                  <a:schemeClr val="tx1">
                    <a:lumMod val="95000"/>
                    <a:lumOff val="5000"/>
                  </a:schemeClr>
                </a:solidFill>
                <a:latin typeface="+mj-ea"/>
              </a:rPr>
              <a:t>About</a:t>
            </a:r>
            <a:r>
              <a:rPr lang="en-US" altLang="zh-CN" sz="7200" i="1" dirty="0">
                <a:solidFill>
                  <a:schemeClr val="tx1">
                    <a:lumMod val="95000"/>
                    <a:lumOff val="5000"/>
                  </a:schemeClr>
                </a:solidFill>
                <a:latin typeface="+mj-ea"/>
              </a:rPr>
              <a:t> </a:t>
            </a:r>
            <a:r>
              <a:rPr lang="tr-TR" altLang="zh-CN" sz="7200" i="1" dirty="0">
                <a:solidFill>
                  <a:schemeClr val="tx1">
                    <a:lumMod val="95000"/>
                    <a:lumOff val="5000"/>
                  </a:schemeClr>
                </a:solidFill>
                <a:latin typeface="+mj-ea"/>
              </a:rPr>
              <a:t>service</a:t>
            </a:r>
          </a:p>
        </p:txBody>
      </p:sp>
      <p:sp>
        <p:nvSpPr>
          <p:cNvPr id="52" name="wps稻壳儿七月上设计原创链接：http://chn.docer.com/works?userid=390257647_10">
            <a:extLst>
              <a:ext uri="{FF2B5EF4-FFF2-40B4-BE49-F238E27FC236}">
                <a16:creationId xmlns:a16="http://schemas.microsoft.com/office/drawing/2014/main" id="{4E6DAE0D-C017-40C5-984F-7438DC65BD50}"/>
              </a:ext>
            </a:extLst>
          </p:cNvPr>
          <p:cNvSpPr txBox="1"/>
          <p:nvPr/>
        </p:nvSpPr>
        <p:spPr>
          <a:xfrm>
            <a:off x="2921094" y="8914411"/>
            <a:ext cx="7005426" cy="1107996"/>
          </a:xfrm>
          <a:prstGeom prst="rect">
            <a:avLst/>
          </a:prstGeom>
          <a:noFill/>
        </p:spPr>
        <p:txBody>
          <a:bodyPr wrap="square" rtlCol="0">
            <a:spAutoFit/>
          </a:bodyPr>
          <a:lstStyle/>
          <a:p>
            <a:pPr algn="ctr"/>
            <a:r>
              <a:rPr lang="tr-TR" altLang="zh-CN" sz="6600" i="1" dirty="0">
                <a:solidFill>
                  <a:schemeClr val="tx1">
                    <a:lumMod val="95000"/>
                    <a:lumOff val="5000"/>
                  </a:schemeClr>
                </a:solidFill>
                <a:latin typeface="+mj-ea"/>
              </a:rPr>
              <a:t>Proactive Media</a:t>
            </a:r>
          </a:p>
        </p:txBody>
      </p:sp>
    </p:spTree>
    <p:extLst>
      <p:ext uri="{BB962C8B-B14F-4D97-AF65-F5344CB8AC3E}">
        <p14:creationId xmlns:p14="http://schemas.microsoft.com/office/powerpoint/2010/main" val="98028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wps稻壳儿七月上设计原创链接：http://chn.docer.com/works?userid=390257647_1">
            <a:extLst>
              <a:ext uri="{FF2B5EF4-FFF2-40B4-BE49-F238E27FC236}">
                <a16:creationId xmlns:a16="http://schemas.microsoft.com/office/drawing/2014/main" id="{98AC4699-598E-4B7C-B3BB-E92A5F6F726E}"/>
              </a:ext>
            </a:extLst>
          </p:cNvPr>
          <p:cNvSpPr/>
          <p:nvPr/>
        </p:nvSpPr>
        <p:spPr>
          <a:xfrm>
            <a:off x="8587409" y="0"/>
            <a:ext cx="15796591"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 name="wps稻壳儿七月上设计原创链接：http://chn.docer.com/works?userid=390257647_2">
            <a:extLst>
              <a:ext uri="{FF2B5EF4-FFF2-40B4-BE49-F238E27FC236}">
                <a16:creationId xmlns:a16="http://schemas.microsoft.com/office/drawing/2014/main" id="{30D174E2-0AF3-4CC4-BDCA-20F567DB12CE}"/>
              </a:ext>
            </a:extLst>
          </p:cNvPr>
          <p:cNvSpPr/>
          <p:nvPr/>
        </p:nvSpPr>
        <p:spPr>
          <a:xfrm>
            <a:off x="1" y="0"/>
            <a:ext cx="14180453" cy="13715999"/>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21" name="wps稻壳儿七月上设计原创链接：http://chn.docer.com/works?userid=390257647_3">
            <a:extLst>
              <a:ext uri="{FF2B5EF4-FFF2-40B4-BE49-F238E27FC236}">
                <a16:creationId xmlns:a16="http://schemas.microsoft.com/office/drawing/2014/main" id="{550AC198-3BBC-4F0E-94CC-17BAF734CA20}"/>
              </a:ext>
            </a:extLst>
          </p:cNvPr>
          <p:cNvSpPr/>
          <p:nvPr/>
        </p:nvSpPr>
        <p:spPr>
          <a:xfrm>
            <a:off x="2423885" y="3479667"/>
            <a:ext cx="11756571" cy="8096176"/>
          </a:xfrm>
          <a:prstGeom prst="rect">
            <a:avLst/>
          </a:prstGeom>
          <a:solidFill>
            <a:srgbClr val="958F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11" name="wps稻壳儿七月上设计原创链接：http://chn.docer.com/works?userid=390257647_4">
            <a:extLst>
              <a:ext uri="{FF2B5EF4-FFF2-40B4-BE49-F238E27FC236}">
                <a16:creationId xmlns:a16="http://schemas.microsoft.com/office/drawing/2014/main" id="{A64519EF-83BC-4AB6-B08A-A6B8F51E2A3F}"/>
              </a:ext>
            </a:extLst>
          </p:cNvPr>
          <p:cNvSpPr txBox="1"/>
          <p:nvPr/>
        </p:nvSpPr>
        <p:spPr>
          <a:xfrm>
            <a:off x="15608105" y="4378943"/>
            <a:ext cx="2825675" cy="2308324"/>
          </a:xfrm>
          <a:prstGeom prst="rect">
            <a:avLst/>
          </a:prstGeom>
          <a:noFill/>
        </p:spPr>
        <p:txBody>
          <a:bodyPr wrap="square" rtlCol="0">
            <a:spAutoFit/>
          </a:bodyPr>
          <a:lstStyle/>
          <a:p>
            <a:r>
              <a:rPr lang="en-US" sz="14400" i="1" spc="1300" dirty="0">
                <a:solidFill>
                  <a:schemeClr val="tx1">
                    <a:lumMod val="75000"/>
                    <a:lumOff val="25000"/>
                  </a:schemeClr>
                </a:solidFill>
                <a:latin typeface="EB Garamond Medium" panose="00000600000000000000" pitchFamily="2" charset="0"/>
                <a:ea typeface="+mj-ea"/>
              </a:rPr>
              <a:t>0</a:t>
            </a:r>
            <a:r>
              <a:rPr lang="en-US" altLang="zh-CN" sz="14400" i="1" spc="1300" dirty="0">
                <a:solidFill>
                  <a:schemeClr val="tx1">
                    <a:lumMod val="75000"/>
                    <a:lumOff val="25000"/>
                  </a:schemeClr>
                </a:solidFill>
                <a:latin typeface="EB Garamond Medium" panose="00000600000000000000" pitchFamily="2" charset="0"/>
                <a:ea typeface="+mj-ea"/>
              </a:rPr>
              <a:t>2</a:t>
            </a:r>
            <a:endParaRPr lang="en-US" sz="14400" i="1" spc="1300" dirty="0">
              <a:solidFill>
                <a:schemeClr val="tx1">
                  <a:lumMod val="75000"/>
                  <a:lumOff val="25000"/>
                </a:schemeClr>
              </a:solidFill>
              <a:latin typeface="EB Garamond Medium" panose="00000600000000000000" pitchFamily="2" charset="0"/>
              <a:ea typeface="+mj-ea"/>
            </a:endParaRPr>
          </a:p>
        </p:txBody>
      </p:sp>
      <p:sp>
        <p:nvSpPr>
          <p:cNvPr id="12" name="wps稻壳儿七月上设计原创链接：http://chn.docer.com/works?userid=390257647_5">
            <a:extLst>
              <a:ext uri="{FF2B5EF4-FFF2-40B4-BE49-F238E27FC236}">
                <a16:creationId xmlns:a16="http://schemas.microsoft.com/office/drawing/2014/main" id="{C4EA4036-EE21-4C79-9FA7-9FD79D421830}"/>
              </a:ext>
            </a:extLst>
          </p:cNvPr>
          <p:cNvSpPr txBox="1"/>
          <p:nvPr/>
        </p:nvSpPr>
        <p:spPr>
          <a:xfrm>
            <a:off x="15578608" y="6799006"/>
            <a:ext cx="7753340" cy="1323439"/>
          </a:xfrm>
          <a:prstGeom prst="rect">
            <a:avLst/>
          </a:prstGeom>
          <a:noFill/>
        </p:spPr>
        <p:txBody>
          <a:bodyPr wrap="square" rtlCol="0">
            <a:spAutoFit/>
          </a:bodyPr>
          <a:lstStyle/>
          <a:p>
            <a:r>
              <a:rPr lang="tr-TR" altLang="zh-CN" sz="8000" i="1" spc="300" dirty="0">
                <a:solidFill>
                  <a:schemeClr val="tx1">
                    <a:lumMod val="75000"/>
                    <a:lumOff val="25000"/>
                  </a:schemeClr>
                </a:solidFill>
                <a:latin typeface="+mj-ea"/>
                <a:ea typeface="+mj-ea"/>
              </a:rPr>
              <a:t>DESİGN CASE</a:t>
            </a:r>
          </a:p>
        </p:txBody>
      </p:sp>
      <p:sp>
        <p:nvSpPr>
          <p:cNvPr id="13" name="wps稻壳儿七月上设计原创链接：http://chn.docer.com/works?userid=390257647_6">
            <a:extLst>
              <a:ext uri="{FF2B5EF4-FFF2-40B4-BE49-F238E27FC236}">
                <a16:creationId xmlns:a16="http://schemas.microsoft.com/office/drawing/2014/main" id="{3B0CE453-4425-4DAB-8EAF-E4CF485CF8B7}"/>
              </a:ext>
            </a:extLst>
          </p:cNvPr>
          <p:cNvSpPr txBox="1"/>
          <p:nvPr/>
        </p:nvSpPr>
        <p:spPr>
          <a:xfrm>
            <a:off x="15608105" y="8058702"/>
            <a:ext cx="7159757" cy="1852815"/>
          </a:xfrm>
          <a:prstGeom prst="rect">
            <a:avLst/>
          </a:prstGeom>
          <a:noFill/>
        </p:spPr>
        <p:txBody>
          <a:bodyPr wrap="square" rtlCol="0">
            <a:spAutoFit/>
          </a:bodyPr>
          <a:lstStyle/>
          <a:p>
            <a:pPr>
              <a:lnSpc>
                <a:spcPct val="200000"/>
              </a:lnSpc>
            </a:pPr>
            <a:r>
              <a:rPr lang="tr-TR" altLang="zh-CN" sz="2000" dirty="0">
                <a:solidFill>
                  <a:schemeClr val="tx1">
                    <a:lumMod val="75000"/>
                    <a:lumOff val="25000"/>
                  </a:schemeClr>
                </a:solidFill>
                <a:latin typeface="Montserrat" panose="00000500000000000000" pitchFamily="50" charset="-94"/>
              </a:rPr>
              <a:t>Lorem ipsum dolor sit amet, averano consectetur adipiscing elit. Nullam dolor ipsum, fermentum id ligula et, dictum egestas tort Lorem ipsum dolor sit amet, averano</a:t>
            </a:r>
          </a:p>
        </p:txBody>
      </p:sp>
      <p:cxnSp>
        <p:nvCxnSpPr>
          <p:cNvPr id="15" name="wps稻壳儿七月上设计原创链接：http://chn.docer.com/works?userid=390257647_7">
            <a:extLst>
              <a:ext uri="{FF2B5EF4-FFF2-40B4-BE49-F238E27FC236}">
                <a16:creationId xmlns:a16="http://schemas.microsoft.com/office/drawing/2014/main" id="{00AF291A-9DAC-4EB0-927F-4AB327CA82DC}"/>
              </a:ext>
            </a:extLst>
          </p:cNvPr>
          <p:cNvCxnSpPr>
            <a:cxnSpLocks/>
          </p:cNvCxnSpPr>
          <p:nvPr/>
        </p:nvCxnSpPr>
        <p:spPr>
          <a:xfrm>
            <a:off x="17501551" y="29497"/>
            <a:ext cx="0" cy="2476500"/>
          </a:xfrm>
          <a:prstGeom prst="line">
            <a:avLst/>
          </a:prstGeom>
          <a:ln w="12700">
            <a:solidFill>
              <a:srgbClr val="6A3F2C"/>
            </a:solidFill>
          </a:ln>
        </p:spPr>
        <p:style>
          <a:lnRef idx="1">
            <a:schemeClr val="accent1"/>
          </a:lnRef>
          <a:fillRef idx="0">
            <a:schemeClr val="accent1"/>
          </a:fillRef>
          <a:effectRef idx="0">
            <a:schemeClr val="accent1"/>
          </a:effectRef>
          <a:fontRef idx="minor">
            <a:schemeClr val="tx1"/>
          </a:fontRef>
        </p:style>
      </p:cxnSp>
      <p:sp>
        <p:nvSpPr>
          <p:cNvPr id="19" name="wps稻壳儿七月上设计原创链接：http://chn.docer.com/works?userid=390257647_8">
            <a:extLst>
              <a:ext uri="{FF2B5EF4-FFF2-40B4-BE49-F238E27FC236}">
                <a16:creationId xmlns:a16="http://schemas.microsoft.com/office/drawing/2014/main" id="{59D316FB-C67D-4241-A0AC-C8D51A3E6519}"/>
              </a:ext>
            </a:extLst>
          </p:cNvPr>
          <p:cNvSpPr txBox="1"/>
          <p:nvPr/>
        </p:nvSpPr>
        <p:spPr>
          <a:xfrm>
            <a:off x="1206163" y="1139307"/>
            <a:ext cx="2825675" cy="400110"/>
          </a:xfrm>
          <a:prstGeom prst="rect">
            <a:avLst/>
          </a:prstGeom>
          <a:noFill/>
        </p:spPr>
        <p:txBody>
          <a:bodyPr wrap="square" rtlCol="0">
            <a:spAutoFit/>
          </a:bodyPr>
          <a:lstStyle/>
          <a:p>
            <a:r>
              <a:rPr lang="en-US" sz="2000" spc="1300">
                <a:solidFill>
                  <a:srgbClr val="F6F4F2"/>
                </a:solidFill>
                <a:latin typeface="EB Garamond SC 08" panose="02020502060206020403" pitchFamily="18" charset="0"/>
                <a:ea typeface="EB Garamond" panose="00000500000000000000" pitchFamily="2" charset="0"/>
              </a:rPr>
              <a:t>GEMINI</a:t>
            </a:r>
          </a:p>
        </p:txBody>
      </p:sp>
      <p:pic>
        <p:nvPicPr>
          <p:cNvPr id="5" name="wps稻壳儿七月上设计原创链接：http://chn.docer.com/works?userid=390257647_9">
            <a:extLst>
              <a:ext uri="{FF2B5EF4-FFF2-40B4-BE49-F238E27FC236}">
                <a16:creationId xmlns:a16="http://schemas.microsoft.com/office/drawing/2014/main" id="{57D25415-1303-450C-B49C-5918401E7B20}"/>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a:xfrm>
            <a:off x="2876549" y="3897315"/>
            <a:ext cx="11303907" cy="7260881"/>
          </a:xfrm>
          <a:custGeom>
            <a:avLst/>
            <a:gdLst>
              <a:gd name="connsiteX0" fmla="*/ 0 w 11303907"/>
              <a:gd name="connsiteY0" fmla="*/ 0 h 7260881"/>
              <a:gd name="connsiteX1" fmla="*/ 11303907 w 11303907"/>
              <a:gd name="connsiteY1" fmla="*/ 0 h 7260881"/>
              <a:gd name="connsiteX2" fmla="*/ 11303907 w 11303907"/>
              <a:gd name="connsiteY2" fmla="*/ 7260881 h 7260881"/>
              <a:gd name="connsiteX3" fmla="*/ 0 w 11303907"/>
              <a:gd name="connsiteY3" fmla="*/ 7260881 h 7260881"/>
            </a:gdLst>
            <a:ahLst/>
            <a:cxnLst>
              <a:cxn ang="0">
                <a:pos x="connsiteX0" y="connsiteY0"/>
              </a:cxn>
              <a:cxn ang="0">
                <a:pos x="connsiteX1" y="connsiteY1"/>
              </a:cxn>
              <a:cxn ang="0">
                <a:pos x="connsiteX2" y="connsiteY2"/>
              </a:cxn>
              <a:cxn ang="0">
                <a:pos x="connsiteX3" y="connsiteY3"/>
              </a:cxn>
            </a:cxnLst>
            <a:rect l="l" t="t" r="r" b="b"/>
            <a:pathLst>
              <a:path w="11303907" h="7260881">
                <a:moveTo>
                  <a:pt x="0" y="0"/>
                </a:moveTo>
                <a:lnTo>
                  <a:pt x="11303907" y="0"/>
                </a:lnTo>
                <a:lnTo>
                  <a:pt x="11303907" y="7260881"/>
                </a:lnTo>
                <a:lnTo>
                  <a:pt x="0" y="7260881"/>
                </a:lnTo>
                <a:close/>
              </a:path>
            </a:pathLst>
          </a:custGeom>
        </p:spPr>
      </p:pic>
    </p:spTree>
    <p:extLst>
      <p:ext uri="{BB962C8B-B14F-4D97-AF65-F5344CB8AC3E}">
        <p14:creationId xmlns:p14="http://schemas.microsoft.com/office/powerpoint/2010/main" val="2727647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wps稻壳儿七月上设计原创链接：http://chn.docer.com/works?userid=390257647_1">
            <a:extLst>
              <a:ext uri="{FF2B5EF4-FFF2-40B4-BE49-F238E27FC236}">
                <a16:creationId xmlns:a16="http://schemas.microsoft.com/office/drawing/2014/main" id="{7A9EE94A-BD50-4DAC-82CE-805ADDC52615}"/>
              </a:ext>
            </a:extLst>
          </p:cNvPr>
          <p:cNvSpPr/>
          <p:nvPr/>
        </p:nvSpPr>
        <p:spPr>
          <a:xfrm>
            <a:off x="0" y="0"/>
            <a:ext cx="9695543" cy="13716000"/>
          </a:xfrm>
          <a:prstGeom prst="rect">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wps稻壳儿七月上设计原创链接：http://chn.docer.com/works?userid=390257647_2">
            <a:extLst>
              <a:ext uri="{FF2B5EF4-FFF2-40B4-BE49-F238E27FC236}">
                <a16:creationId xmlns:a16="http://schemas.microsoft.com/office/drawing/2014/main" id="{C36F8BA1-7CEE-4381-A76E-02E754963622}"/>
              </a:ext>
            </a:extLst>
          </p:cNvPr>
          <p:cNvSpPr/>
          <p:nvPr/>
        </p:nvSpPr>
        <p:spPr>
          <a:xfrm>
            <a:off x="9695543" y="0"/>
            <a:ext cx="14688457"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latin typeface="Lato" panose="020F0502020204030203" pitchFamily="34" charset="0"/>
            </a:endParaRPr>
          </a:p>
        </p:txBody>
      </p:sp>
      <p:sp>
        <p:nvSpPr>
          <p:cNvPr id="13" name="wps稻壳儿七月上设计原创链接：http://chn.docer.com/works?userid=390257647_3">
            <a:extLst>
              <a:ext uri="{FF2B5EF4-FFF2-40B4-BE49-F238E27FC236}">
                <a16:creationId xmlns:a16="http://schemas.microsoft.com/office/drawing/2014/main" id="{5D41DFD1-67A4-47F3-8D24-237907C7A30A}"/>
              </a:ext>
            </a:extLst>
          </p:cNvPr>
          <p:cNvSpPr txBox="1"/>
          <p:nvPr/>
        </p:nvSpPr>
        <p:spPr>
          <a:xfrm>
            <a:off x="1176666" y="12398506"/>
            <a:ext cx="8023211" cy="1323439"/>
          </a:xfrm>
          <a:prstGeom prst="rect">
            <a:avLst/>
          </a:prstGeom>
          <a:noFill/>
        </p:spPr>
        <p:txBody>
          <a:bodyPr wrap="square" rtlCol="0">
            <a:spAutoFit/>
          </a:bodyPr>
          <a:lstStyle/>
          <a:p>
            <a:r>
              <a:rPr lang="en-US" sz="8000" spc="600">
                <a:solidFill>
                  <a:schemeClr val="tx1">
                    <a:lumMod val="75000"/>
                    <a:lumOff val="25000"/>
                  </a:schemeClr>
                </a:solidFill>
                <a:latin typeface="EB Garamond 12" panose="02020502060206020403" pitchFamily="18" charset="0"/>
                <a:ea typeface="EB Garamond 12" panose="02020502060206020403" pitchFamily="18" charset="0"/>
              </a:rPr>
              <a:t>Testimonials</a:t>
            </a:r>
          </a:p>
        </p:txBody>
      </p:sp>
      <p:sp>
        <p:nvSpPr>
          <p:cNvPr id="11" name="wps稻壳儿七月上设计原创链接：http://chn.docer.com/works?userid=390257647_4">
            <a:extLst>
              <a:ext uri="{FF2B5EF4-FFF2-40B4-BE49-F238E27FC236}">
                <a16:creationId xmlns:a16="http://schemas.microsoft.com/office/drawing/2014/main" id="{9903979E-D235-4F0E-901B-0673ADBC29DA}"/>
              </a:ext>
            </a:extLst>
          </p:cNvPr>
          <p:cNvSpPr txBox="1"/>
          <p:nvPr/>
        </p:nvSpPr>
        <p:spPr>
          <a:xfrm>
            <a:off x="15824249" y="6248026"/>
            <a:ext cx="4420370" cy="584775"/>
          </a:xfrm>
          <a:prstGeom prst="rect">
            <a:avLst/>
          </a:prstGeom>
          <a:noFill/>
        </p:spPr>
        <p:txBody>
          <a:bodyPr wrap="square" rtlCol="0">
            <a:spAutoFit/>
          </a:bodyPr>
          <a:lstStyle/>
          <a:p>
            <a:pPr algn="r"/>
            <a:r>
              <a:rPr lang="en-US" sz="3200" i="1" spc="600" dirty="0">
                <a:solidFill>
                  <a:schemeClr val="bg1"/>
                </a:solidFill>
                <a:latin typeface="EB Garamond" panose="00000500000000000000" pitchFamily="2" charset="0"/>
                <a:ea typeface="EB Garamond" panose="00000500000000000000" pitchFamily="2" charset="0"/>
              </a:rPr>
              <a:t>- QIYUESHAGN</a:t>
            </a:r>
          </a:p>
        </p:txBody>
      </p:sp>
      <p:sp>
        <p:nvSpPr>
          <p:cNvPr id="12" name="wps稻壳儿七月上设计原创链接：http://chn.docer.com/works?userid=390257647_5">
            <a:extLst>
              <a:ext uri="{FF2B5EF4-FFF2-40B4-BE49-F238E27FC236}">
                <a16:creationId xmlns:a16="http://schemas.microsoft.com/office/drawing/2014/main" id="{7C71D1D8-F45D-4988-A5B4-B8ECC021C43F}"/>
              </a:ext>
            </a:extLst>
          </p:cNvPr>
          <p:cNvSpPr txBox="1"/>
          <p:nvPr/>
        </p:nvSpPr>
        <p:spPr>
          <a:xfrm>
            <a:off x="11336588" y="3289797"/>
            <a:ext cx="9193166" cy="2205860"/>
          </a:xfrm>
          <a:prstGeom prst="rect">
            <a:avLst/>
          </a:prstGeom>
          <a:noFill/>
        </p:spPr>
        <p:txBody>
          <a:bodyPr wrap="square" rtlCol="0">
            <a:spAutoFit/>
          </a:bodyPr>
          <a:lstStyle/>
          <a:p>
            <a:pPr>
              <a:lnSpc>
                <a:spcPct val="200000"/>
              </a:lnSpc>
            </a:pPr>
            <a:r>
              <a:rPr lang="tr-TR" altLang="zh-CN" sz="2400" dirty="0">
                <a:solidFill>
                  <a:schemeClr val="bg1"/>
                </a:solidFill>
                <a:latin typeface="+mj-ea"/>
              </a:rPr>
              <a:t>Lorem ipsum dolor sit amet, averano consectetur adipiscing elit. Nullam dolor ipsum, fermentum id ligula et, dictum egestas tort Lorem ipsum dolor sit amet, averano consectetur adipiscing</a:t>
            </a:r>
          </a:p>
        </p:txBody>
      </p:sp>
      <p:sp>
        <p:nvSpPr>
          <p:cNvPr id="14" name="wps稻壳儿七月上设计原创链接：http://chn.docer.com/works?userid=390257647_6">
            <a:extLst>
              <a:ext uri="{FF2B5EF4-FFF2-40B4-BE49-F238E27FC236}">
                <a16:creationId xmlns:a16="http://schemas.microsoft.com/office/drawing/2014/main" id="{A36FDE1D-9CC4-438F-B5E6-865D8967FEA9}"/>
              </a:ext>
            </a:extLst>
          </p:cNvPr>
          <p:cNvSpPr txBox="1"/>
          <p:nvPr/>
        </p:nvSpPr>
        <p:spPr>
          <a:xfrm>
            <a:off x="15824249" y="11653099"/>
            <a:ext cx="4420370" cy="584775"/>
          </a:xfrm>
          <a:prstGeom prst="rect">
            <a:avLst/>
          </a:prstGeom>
          <a:noFill/>
        </p:spPr>
        <p:txBody>
          <a:bodyPr wrap="square" rtlCol="0">
            <a:spAutoFit/>
          </a:bodyPr>
          <a:lstStyle/>
          <a:p>
            <a:pPr algn="r"/>
            <a:r>
              <a:rPr lang="en-US" altLang="zh-CN" sz="3200" i="1" spc="600" dirty="0">
                <a:solidFill>
                  <a:schemeClr val="bg1"/>
                </a:solidFill>
                <a:latin typeface="EB Garamond" panose="00000500000000000000" pitchFamily="2" charset="0"/>
                <a:ea typeface="EB Garamond" panose="00000500000000000000" pitchFamily="2" charset="0"/>
              </a:rPr>
              <a:t>- QIYUESHAGN</a:t>
            </a:r>
          </a:p>
        </p:txBody>
      </p:sp>
      <p:sp>
        <p:nvSpPr>
          <p:cNvPr id="15" name="wps稻壳儿七月上设计原创链接：http://chn.docer.com/works?userid=390257647_7">
            <a:extLst>
              <a:ext uri="{FF2B5EF4-FFF2-40B4-BE49-F238E27FC236}">
                <a16:creationId xmlns:a16="http://schemas.microsoft.com/office/drawing/2014/main" id="{539FB7EB-86AA-4982-BDC3-3844AD89F6F0}"/>
              </a:ext>
            </a:extLst>
          </p:cNvPr>
          <p:cNvSpPr txBox="1"/>
          <p:nvPr/>
        </p:nvSpPr>
        <p:spPr>
          <a:xfrm>
            <a:off x="11336588" y="8797873"/>
            <a:ext cx="9193166" cy="2205860"/>
          </a:xfrm>
          <a:prstGeom prst="rect">
            <a:avLst/>
          </a:prstGeom>
          <a:noFill/>
        </p:spPr>
        <p:txBody>
          <a:bodyPr wrap="square" rtlCol="0">
            <a:spAutoFit/>
          </a:bodyPr>
          <a:lstStyle/>
          <a:p>
            <a:pPr>
              <a:lnSpc>
                <a:spcPct val="200000"/>
              </a:lnSpc>
            </a:pPr>
            <a:r>
              <a:rPr lang="tr-TR" altLang="zh-CN" sz="2400" dirty="0">
                <a:solidFill>
                  <a:schemeClr val="bg1"/>
                </a:solidFill>
                <a:latin typeface="+mj-ea"/>
              </a:rPr>
              <a:t>Lorem ipsum dolor sit amet, averano consectetur adipiscing elit. Nullam dolor ipsum, fermentum id ligula et, dictum egestas tort Lorem ipsum dolor sit amet, averano consectetur adipiscing</a:t>
            </a:r>
          </a:p>
        </p:txBody>
      </p:sp>
      <p:sp>
        <p:nvSpPr>
          <p:cNvPr id="16" name="wps稻壳儿七月上设计原创链接：http://chn.docer.com/works?userid=390257647_8">
            <a:extLst>
              <a:ext uri="{FF2B5EF4-FFF2-40B4-BE49-F238E27FC236}">
                <a16:creationId xmlns:a16="http://schemas.microsoft.com/office/drawing/2014/main" id="{1B73E7CA-7928-4DA2-B8A2-32243E467C20}"/>
              </a:ext>
            </a:extLst>
          </p:cNvPr>
          <p:cNvSpPr txBox="1"/>
          <p:nvPr/>
        </p:nvSpPr>
        <p:spPr>
          <a:xfrm>
            <a:off x="11336588" y="2421860"/>
            <a:ext cx="783771" cy="923330"/>
          </a:xfrm>
          <a:prstGeom prst="rect">
            <a:avLst/>
          </a:prstGeom>
          <a:noFill/>
        </p:spPr>
        <p:txBody>
          <a:bodyPr wrap="square" rtlCol="0">
            <a:spAutoFit/>
          </a:bodyPr>
          <a:lstStyle/>
          <a:p>
            <a:r>
              <a:rPr lang="en-US" sz="5400" spc="600">
                <a:solidFill>
                  <a:schemeClr val="bg1"/>
                </a:solidFill>
                <a:latin typeface="EB Garamond" panose="00000500000000000000" pitchFamily="2" charset="0"/>
                <a:ea typeface="EB Garamond" panose="00000500000000000000" pitchFamily="2" charset="0"/>
              </a:rPr>
              <a:t>“</a:t>
            </a:r>
          </a:p>
        </p:txBody>
      </p:sp>
      <p:sp>
        <p:nvSpPr>
          <p:cNvPr id="17" name="wps稻壳儿七月上设计原创链接：http://chn.docer.com/works?userid=390257647_9">
            <a:extLst>
              <a:ext uri="{FF2B5EF4-FFF2-40B4-BE49-F238E27FC236}">
                <a16:creationId xmlns:a16="http://schemas.microsoft.com/office/drawing/2014/main" id="{97B490A1-1345-4460-A8AE-E3041E306A79}"/>
              </a:ext>
            </a:extLst>
          </p:cNvPr>
          <p:cNvSpPr txBox="1"/>
          <p:nvPr/>
        </p:nvSpPr>
        <p:spPr>
          <a:xfrm>
            <a:off x="11336588" y="7929936"/>
            <a:ext cx="783771" cy="923330"/>
          </a:xfrm>
          <a:prstGeom prst="rect">
            <a:avLst/>
          </a:prstGeom>
          <a:noFill/>
        </p:spPr>
        <p:txBody>
          <a:bodyPr wrap="square" rtlCol="0">
            <a:spAutoFit/>
          </a:bodyPr>
          <a:lstStyle/>
          <a:p>
            <a:r>
              <a:rPr lang="en-US" sz="5400" spc="600">
                <a:solidFill>
                  <a:schemeClr val="bg1"/>
                </a:solidFill>
                <a:latin typeface="EB Garamond" panose="00000500000000000000" pitchFamily="2" charset="0"/>
                <a:ea typeface="EB Garamond" panose="00000500000000000000" pitchFamily="2" charset="0"/>
              </a:rPr>
              <a:t>“</a:t>
            </a:r>
          </a:p>
        </p:txBody>
      </p:sp>
      <p:sp>
        <p:nvSpPr>
          <p:cNvPr id="3" name="wps稻壳儿七月上设计原创链接：http://chn.docer.com/works?userid=390257647_10">
            <a:extLst>
              <a:ext uri="{FF2B5EF4-FFF2-40B4-BE49-F238E27FC236}">
                <a16:creationId xmlns:a16="http://schemas.microsoft.com/office/drawing/2014/main" id="{E8B6B2B9-22C3-43D0-9B9C-2B97963A69E4}"/>
              </a:ext>
            </a:extLst>
          </p:cNvPr>
          <p:cNvSpPr/>
          <p:nvPr/>
        </p:nvSpPr>
        <p:spPr>
          <a:xfrm>
            <a:off x="22202073" y="0"/>
            <a:ext cx="2181927" cy="13716000"/>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Lato" panose="020F0502020204030203" pitchFamily="34" charset="0"/>
            </a:endParaRPr>
          </a:p>
        </p:txBody>
      </p:sp>
      <p:sp>
        <p:nvSpPr>
          <p:cNvPr id="5" name="wps稻壳儿七月上设计原创链接：http://chn.docer.com/works?userid=390257647_11">
            <a:extLst>
              <a:ext uri="{FF2B5EF4-FFF2-40B4-BE49-F238E27FC236}">
                <a16:creationId xmlns:a16="http://schemas.microsoft.com/office/drawing/2014/main" id="{1322488C-C293-47D9-B9D1-3C1E287628DF}"/>
              </a:ext>
            </a:extLst>
          </p:cNvPr>
          <p:cNvSpPr txBox="1"/>
          <p:nvPr/>
        </p:nvSpPr>
        <p:spPr>
          <a:xfrm rot="5400000">
            <a:off x="19343612" y="6657946"/>
            <a:ext cx="8258634" cy="400110"/>
          </a:xfrm>
          <a:prstGeom prst="rect">
            <a:avLst/>
          </a:prstGeom>
          <a:noFill/>
        </p:spPr>
        <p:txBody>
          <a:bodyPr wrap="square" rtlCol="0">
            <a:spAutoFit/>
          </a:bodyPr>
          <a:lstStyle/>
          <a:p>
            <a:pPr algn="ctr"/>
            <a:r>
              <a:rPr lang="en-US" sz="2000" i="1" spc="1000" dirty="0">
                <a:solidFill>
                  <a:schemeClr val="tx1">
                    <a:lumMod val="95000"/>
                    <a:lumOff val="5000"/>
                  </a:schemeClr>
                </a:solidFill>
                <a:latin typeface="EB Garamond" panose="00000500000000000000" pitchFamily="2" charset="0"/>
                <a:ea typeface="EB Garamond" panose="00000500000000000000" pitchFamily="2" charset="0"/>
              </a:rPr>
              <a:t>Gemini Template</a:t>
            </a:r>
          </a:p>
        </p:txBody>
      </p:sp>
    </p:spTree>
    <p:extLst>
      <p:ext uri="{BB962C8B-B14F-4D97-AF65-F5344CB8AC3E}">
        <p14:creationId xmlns:p14="http://schemas.microsoft.com/office/powerpoint/2010/main" val="2158793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wps稻壳儿七月上设计原创链接：http://chn.docer.com/works?userid=390257647_1">
            <a:extLst>
              <a:ext uri="{FF2B5EF4-FFF2-40B4-BE49-F238E27FC236}">
                <a16:creationId xmlns:a16="http://schemas.microsoft.com/office/drawing/2014/main" id="{E52103B1-14A6-4178-8808-69E65CF6D811}"/>
              </a:ext>
            </a:extLst>
          </p:cNvPr>
          <p:cNvSpPr/>
          <p:nvPr/>
        </p:nvSpPr>
        <p:spPr>
          <a:xfrm>
            <a:off x="-7071" y="0"/>
            <a:ext cx="24391070" cy="13716000"/>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latin typeface="+mn-ea"/>
            </a:endParaRPr>
          </a:p>
        </p:txBody>
      </p:sp>
      <p:sp>
        <p:nvSpPr>
          <p:cNvPr id="5" name="wps稻壳儿七月上设计原创链接：http://chn.docer.com/works?userid=390257647_2">
            <a:extLst>
              <a:ext uri="{FF2B5EF4-FFF2-40B4-BE49-F238E27FC236}">
                <a16:creationId xmlns:a16="http://schemas.microsoft.com/office/drawing/2014/main" id="{05643358-7AF0-4321-A289-160F5B826076}"/>
              </a:ext>
            </a:extLst>
          </p:cNvPr>
          <p:cNvSpPr/>
          <p:nvPr/>
        </p:nvSpPr>
        <p:spPr>
          <a:xfrm>
            <a:off x="-8467" y="1102510"/>
            <a:ext cx="22661989" cy="11817077"/>
          </a:xfrm>
          <a:prstGeom prst="rect">
            <a:avLst/>
          </a:prstGeom>
          <a:solidFill>
            <a:srgbClr val="F6F4F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a:solidFill>
                <a:schemeClr val="tx1">
                  <a:lumMod val="95000"/>
                  <a:lumOff val="5000"/>
                </a:schemeClr>
              </a:solidFill>
              <a:latin typeface="+mn-ea"/>
            </a:endParaRPr>
          </a:p>
        </p:txBody>
      </p:sp>
      <p:sp>
        <p:nvSpPr>
          <p:cNvPr id="7" name="wps稻壳儿七月上设计原创链接：http://chn.docer.com/works?userid=390257647_3">
            <a:extLst>
              <a:ext uri="{FF2B5EF4-FFF2-40B4-BE49-F238E27FC236}">
                <a16:creationId xmlns:a16="http://schemas.microsoft.com/office/drawing/2014/main" id="{C381238E-C04B-4FAA-B18C-4199BB85BD28}"/>
              </a:ext>
            </a:extLst>
          </p:cNvPr>
          <p:cNvSpPr/>
          <p:nvPr/>
        </p:nvSpPr>
        <p:spPr>
          <a:xfrm>
            <a:off x="0" y="3837009"/>
            <a:ext cx="4060536" cy="5048925"/>
          </a:xfrm>
          <a:prstGeom prst="rect">
            <a:avLst/>
          </a:prstGeom>
          <a:solidFill>
            <a:srgbClr val="58423A"/>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754" fontAlgn="base">
              <a:spcBef>
                <a:spcPct val="0"/>
              </a:spcBef>
              <a:spcAft>
                <a:spcPct val="0"/>
              </a:spcAft>
            </a:pPr>
            <a:endParaRPr lang="en-US" altLang="zh-CN" sz="3600">
              <a:solidFill>
                <a:schemeClr val="tx1">
                  <a:lumMod val="95000"/>
                  <a:lumOff val="5000"/>
                </a:schemeClr>
              </a:solidFill>
              <a:latin typeface="+mn-ea"/>
            </a:endParaRPr>
          </a:p>
        </p:txBody>
      </p:sp>
      <p:sp>
        <p:nvSpPr>
          <p:cNvPr id="9" name="wps稻壳儿七月上设计原创链接：http://chn.docer.com/works?userid=390257647_4">
            <a:extLst>
              <a:ext uri="{FF2B5EF4-FFF2-40B4-BE49-F238E27FC236}">
                <a16:creationId xmlns:a16="http://schemas.microsoft.com/office/drawing/2014/main" id="{D420A2BE-A651-4516-B901-5EED70A7D9F9}"/>
              </a:ext>
            </a:extLst>
          </p:cNvPr>
          <p:cNvSpPr txBox="1">
            <a:spLocks/>
          </p:cNvSpPr>
          <p:nvPr/>
        </p:nvSpPr>
        <p:spPr bwMode="auto">
          <a:xfrm>
            <a:off x="12778470" y="10074398"/>
            <a:ext cx="7560597" cy="1683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700">
                <a:solidFill>
                  <a:schemeClr val="tx1"/>
                </a:solidFill>
                <a:latin typeface="Calibri" panose="020F0502020204030204" pitchFamily="34" charset="0"/>
              </a:defRPr>
            </a:lvl1pPr>
            <a:lvl2pPr>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eaLnBrk="0" fontAlgn="base" hangingPunct="0">
              <a:spcBef>
                <a:spcPct val="0"/>
              </a:spcBef>
              <a:spcAft>
                <a:spcPct val="0"/>
              </a:spcAft>
              <a:defRPr sz="2700">
                <a:solidFill>
                  <a:schemeClr val="tx1"/>
                </a:solidFill>
                <a:latin typeface="Calibri" panose="020F0502020204030204" pitchFamily="34" charset="0"/>
              </a:defRPr>
            </a:lvl6pPr>
            <a:lvl7pPr marL="2971800" indent="-228600" eaLnBrk="0" fontAlgn="base" hangingPunct="0">
              <a:spcBef>
                <a:spcPct val="0"/>
              </a:spcBef>
              <a:spcAft>
                <a:spcPct val="0"/>
              </a:spcAft>
              <a:defRPr sz="2700">
                <a:solidFill>
                  <a:schemeClr val="tx1"/>
                </a:solidFill>
                <a:latin typeface="Calibri" panose="020F0502020204030204" pitchFamily="34" charset="0"/>
              </a:defRPr>
            </a:lvl7pPr>
            <a:lvl8pPr marL="3429000" indent="-228600" eaLnBrk="0" fontAlgn="base" hangingPunct="0">
              <a:spcBef>
                <a:spcPct val="0"/>
              </a:spcBef>
              <a:spcAft>
                <a:spcPct val="0"/>
              </a:spcAft>
              <a:defRPr sz="2700">
                <a:solidFill>
                  <a:schemeClr val="tx1"/>
                </a:solidFill>
                <a:latin typeface="Calibri" panose="020F0502020204030204" pitchFamily="34" charset="0"/>
              </a:defRPr>
            </a:lvl8pPr>
            <a:lvl9pPr marL="3886200" indent="-228600" eaLnBrk="0" fontAlgn="base" hangingPunct="0">
              <a:spcBef>
                <a:spcPct val="0"/>
              </a:spcBef>
              <a:spcAft>
                <a:spcPct val="0"/>
              </a:spcAft>
              <a:defRPr sz="2700">
                <a:solidFill>
                  <a:schemeClr val="tx1"/>
                </a:solidFill>
                <a:latin typeface="Calibri" panose="020F0502020204030204" pitchFamily="34" charset="0"/>
              </a:defRPr>
            </a:lvl9pPr>
          </a:lstStyle>
          <a:p>
            <a:pPr algn="ctr">
              <a:lnSpc>
                <a:spcPct val="200000"/>
              </a:lnSpc>
            </a:pPr>
            <a:r>
              <a:rPr lang="tr-TR" altLang="zh-CN" sz="2400" dirty="0">
                <a:solidFill>
                  <a:schemeClr val="tx1">
                    <a:lumMod val="95000"/>
                    <a:lumOff val="5000"/>
                  </a:schemeClr>
                </a:solidFill>
                <a:latin typeface="+mn-ea"/>
              </a:rPr>
              <a:t>Lorem ipsum dolor sit amet, averano consectetur adipiscing elit. dolor ipsum, </a:t>
            </a:r>
          </a:p>
        </p:txBody>
      </p:sp>
      <p:sp>
        <p:nvSpPr>
          <p:cNvPr id="11" name="wps稻壳儿七月上设计原创链接：http://chn.docer.com/works?userid=390257647_5">
            <a:extLst>
              <a:ext uri="{FF2B5EF4-FFF2-40B4-BE49-F238E27FC236}">
                <a16:creationId xmlns:a16="http://schemas.microsoft.com/office/drawing/2014/main" id="{A87D9074-EB4A-4D87-B376-D5E3F845AAB8}"/>
              </a:ext>
            </a:extLst>
          </p:cNvPr>
          <p:cNvSpPr txBox="1">
            <a:spLocks/>
          </p:cNvSpPr>
          <p:nvPr/>
        </p:nvSpPr>
        <p:spPr>
          <a:xfrm>
            <a:off x="14635180" y="9448058"/>
            <a:ext cx="3847177" cy="788385"/>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lgn="ctr" defTabSz="1828754">
              <a:spcBef>
                <a:spcPts val="2000"/>
              </a:spcBef>
              <a:buNone/>
              <a:defRPr/>
            </a:pPr>
            <a:r>
              <a:rPr lang="en-US" sz="2667" spc="400" dirty="0">
                <a:solidFill>
                  <a:schemeClr val="tx1">
                    <a:lumMod val="95000"/>
                    <a:lumOff val="5000"/>
                  </a:schemeClr>
                </a:solidFill>
                <a:latin typeface="+mn-ea"/>
              </a:rPr>
              <a:t>2023 Template</a:t>
            </a:r>
          </a:p>
        </p:txBody>
      </p:sp>
      <p:sp>
        <p:nvSpPr>
          <p:cNvPr id="13" name="wps稻壳儿七月上设计原创链接：http://chn.docer.com/works?userid=390257647_6">
            <a:extLst>
              <a:ext uri="{FF2B5EF4-FFF2-40B4-BE49-F238E27FC236}">
                <a16:creationId xmlns:a16="http://schemas.microsoft.com/office/drawing/2014/main" id="{D12AFB2C-DAED-4909-A87B-0EA80AFCB373}"/>
              </a:ext>
            </a:extLst>
          </p:cNvPr>
          <p:cNvSpPr txBox="1">
            <a:spLocks noChangeArrowheads="1"/>
          </p:cNvSpPr>
          <p:nvPr/>
        </p:nvSpPr>
        <p:spPr bwMode="auto">
          <a:xfrm rot="10800000" flipH="1" flipV="1">
            <a:off x="3874720" y="10254351"/>
            <a:ext cx="7745738" cy="14773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bIns="0">
            <a:spAutoFit/>
          </a:bodyPr>
          <a:lstStyle>
            <a:lvl1pPr>
              <a:defRPr sz="2700">
                <a:solidFill>
                  <a:schemeClr val="tx1"/>
                </a:solidFill>
                <a:latin typeface="Calibri" panose="020F0502020204030204" pitchFamily="34" charset="0"/>
              </a:defRPr>
            </a:lvl1pPr>
            <a:lvl2pPr marL="742950" indent="-285750">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defTabSz="1371600" eaLnBrk="0" fontAlgn="base" hangingPunct="0">
              <a:spcBef>
                <a:spcPct val="0"/>
              </a:spcBef>
              <a:spcAft>
                <a:spcPct val="0"/>
              </a:spcAft>
              <a:defRPr sz="2700">
                <a:solidFill>
                  <a:schemeClr val="tx1"/>
                </a:solidFill>
                <a:latin typeface="Calibri" panose="020F0502020204030204" pitchFamily="34" charset="0"/>
              </a:defRPr>
            </a:lvl6pPr>
            <a:lvl7pPr marL="2971800" indent="-228600" defTabSz="1371600" eaLnBrk="0" fontAlgn="base" hangingPunct="0">
              <a:spcBef>
                <a:spcPct val="0"/>
              </a:spcBef>
              <a:spcAft>
                <a:spcPct val="0"/>
              </a:spcAft>
              <a:defRPr sz="2700">
                <a:solidFill>
                  <a:schemeClr val="tx1"/>
                </a:solidFill>
                <a:latin typeface="Calibri" panose="020F0502020204030204" pitchFamily="34" charset="0"/>
              </a:defRPr>
            </a:lvl7pPr>
            <a:lvl8pPr marL="3429000" indent="-228600" defTabSz="1371600" eaLnBrk="0" fontAlgn="base" hangingPunct="0">
              <a:spcBef>
                <a:spcPct val="0"/>
              </a:spcBef>
              <a:spcAft>
                <a:spcPct val="0"/>
              </a:spcAft>
              <a:defRPr sz="2700">
                <a:solidFill>
                  <a:schemeClr val="tx1"/>
                </a:solidFill>
                <a:latin typeface="Calibri" panose="020F0502020204030204" pitchFamily="34" charset="0"/>
              </a:defRPr>
            </a:lvl8pPr>
            <a:lvl9pPr marL="3886200" indent="-228600" defTabSz="1371600" eaLnBrk="0" fontAlgn="base" hangingPunct="0">
              <a:spcBef>
                <a:spcPct val="0"/>
              </a:spcBef>
              <a:spcAft>
                <a:spcPct val="0"/>
              </a:spcAft>
              <a:defRPr sz="2700">
                <a:solidFill>
                  <a:schemeClr val="tx1"/>
                </a:solidFill>
                <a:latin typeface="Calibri" panose="020F0502020204030204" pitchFamily="34" charset="0"/>
              </a:defRPr>
            </a:lvl9pPr>
          </a:lstStyle>
          <a:p>
            <a:pPr>
              <a:lnSpc>
                <a:spcPct val="200000"/>
              </a:lnSpc>
            </a:pPr>
            <a:r>
              <a:rPr lang="tr-TR" altLang="zh-CN" sz="2400" dirty="0">
                <a:solidFill>
                  <a:schemeClr val="tx1">
                    <a:lumMod val="95000"/>
                    <a:lumOff val="5000"/>
                  </a:schemeClr>
                </a:solidFill>
                <a:latin typeface="+mn-ea"/>
              </a:rPr>
              <a:t>Lorem ipsum dolor sit amet, averano consectetur adipiscing elit. dolor ipsum, </a:t>
            </a:r>
          </a:p>
        </p:txBody>
      </p:sp>
      <p:pic>
        <p:nvPicPr>
          <p:cNvPr id="15" name="wps稻壳儿七月上设计原创链接：http://chn.docer.com/works?userid=390257647_7">
            <a:extLst>
              <a:ext uri="{FF2B5EF4-FFF2-40B4-BE49-F238E27FC236}">
                <a16:creationId xmlns:a16="http://schemas.microsoft.com/office/drawing/2014/main" id="{9851A55D-A724-4B9E-9D73-66FABBDAA90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02103" y="3836428"/>
            <a:ext cx="7325709" cy="5049506"/>
          </a:xfrm>
          <a:custGeom>
            <a:avLst/>
            <a:gdLst>
              <a:gd name="T0" fmla="*/ 0 w 5000625"/>
              <a:gd name="T1" fmla="*/ 0 h 3445885"/>
              <a:gd name="T2" fmla="*/ 5000625 w 5000625"/>
              <a:gd name="T3" fmla="*/ 0 h 3445885"/>
              <a:gd name="T4" fmla="*/ 5000625 w 5000625"/>
              <a:gd name="T5" fmla="*/ 3447039 h 3445885"/>
              <a:gd name="T6" fmla="*/ 0 w 5000625"/>
              <a:gd name="T7" fmla="*/ 3447039 h 344588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00625" h="3445885">
                <a:moveTo>
                  <a:pt x="0" y="0"/>
                </a:moveTo>
                <a:lnTo>
                  <a:pt x="5000625" y="0"/>
                </a:lnTo>
                <a:lnTo>
                  <a:pt x="5000625" y="3445885"/>
                </a:lnTo>
                <a:lnTo>
                  <a:pt x="0" y="344588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17" name="wps稻壳儿七月上设计原创链接：http://chn.docer.com/works?userid=390257647_8">
            <a:extLst>
              <a:ext uri="{FF2B5EF4-FFF2-40B4-BE49-F238E27FC236}">
                <a16:creationId xmlns:a16="http://schemas.microsoft.com/office/drawing/2014/main" id="{AEBF4771-09FE-42CD-BAC4-743C345DDC53}"/>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12324746" y="3836428"/>
            <a:ext cx="8958295" cy="5049506"/>
          </a:xfrm>
          <a:custGeom>
            <a:avLst/>
            <a:gdLst>
              <a:gd name="T0" fmla="*/ 0 w 5000625"/>
              <a:gd name="T1" fmla="*/ 0 h 3445885"/>
              <a:gd name="T2" fmla="*/ 9144321 w 5000625"/>
              <a:gd name="T3" fmla="*/ 0 h 3445885"/>
              <a:gd name="T4" fmla="*/ 9144321 w 5000625"/>
              <a:gd name="T5" fmla="*/ 3447039 h 3445885"/>
              <a:gd name="T6" fmla="*/ 0 w 5000625"/>
              <a:gd name="T7" fmla="*/ 3447039 h 344588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5000625" h="3445885">
                <a:moveTo>
                  <a:pt x="0" y="0"/>
                </a:moveTo>
                <a:lnTo>
                  <a:pt x="5000625" y="0"/>
                </a:lnTo>
                <a:lnTo>
                  <a:pt x="5000625" y="3445885"/>
                </a:lnTo>
                <a:lnTo>
                  <a:pt x="0" y="3445885"/>
                </a:lnTo>
                <a:lnTo>
                  <a:pt x="0" y="0"/>
                </a:ln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9" name="wps稻壳儿七月上设计原创链接：http://chn.docer.com/works?userid=390257647_9">
            <a:extLst>
              <a:ext uri="{FF2B5EF4-FFF2-40B4-BE49-F238E27FC236}">
                <a16:creationId xmlns:a16="http://schemas.microsoft.com/office/drawing/2014/main" id="{3D7531EC-1A6B-416A-8FC2-C47962F4CF53}"/>
              </a:ext>
            </a:extLst>
          </p:cNvPr>
          <p:cNvSpPr txBox="1">
            <a:spLocks/>
          </p:cNvSpPr>
          <p:nvPr/>
        </p:nvSpPr>
        <p:spPr>
          <a:xfrm>
            <a:off x="5824000" y="9448058"/>
            <a:ext cx="3847177" cy="788385"/>
          </a:xfrm>
          <a:prstGeom prst="rect">
            <a:avLst/>
          </a:prstGeom>
        </p:spPr>
        <p:txBody>
          <a:bodyPr/>
          <a:lst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defTabSz="1828754">
              <a:spcBef>
                <a:spcPts val="2000"/>
              </a:spcBef>
              <a:buNone/>
              <a:defRPr/>
            </a:pPr>
            <a:r>
              <a:rPr lang="en-US" sz="2667" spc="400" dirty="0">
                <a:solidFill>
                  <a:schemeClr val="tx1">
                    <a:lumMod val="95000"/>
                    <a:lumOff val="5000"/>
                  </a:schemeClr>
                </a:solidFill>
                <a:latin typeface="+mn-ea"/>
              </a:rPr>
              <a:t>2022 Template</a:t>
            </a:r>
          </a:p>
        </p:txBody>
      </p:sp>
      <p:sp>
        <p:nvSpPr>
          <p:cNvPr id="21" name="wps稻壳儿七月上设计原创链接：http://chn.docer.com/works?userid=390257647_10">
            <a:extLst>
              <a:ext uri="{FF2B5EF4-FFF2-40B4-BE49-F238E27FC236}">
                <a16:creationId xmlns:a16="http://schemas.microsoft.com/office/drawing/2014/main" id="{E747FACA-AD7A-4474-9F13-103918F3BF6A}"/>
              </a:ext>
            </a:extLst>
          </p:cNvPr>
          <p:cNvSpPr txBox="1">
            <a:spLocks noChangeArrowheads="1"/>
          </p:cNvSpPr>
          <p:nvPr/>
        </p:nvSpPr>
        <p:spPr bwMode="auto">
          <a:xfrm rot="10800000" flipH="1" flipV="1">
            <a:off x="4676232" y="1651820"/>
            <a:ext cx="8816572" cy="1487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bIns="0">
            <a:spAutoFit/>
          </a:bodyPr>
          <a:lstStyle>
            <a:lvl1pPr>
              <a:defRPr sz="2700">
                <a:solidFill>
                  <a:schemeClr val="tx1"/>
                </a:solidFill>
                <a:latin typeface="Calibri" panose="020F0502020204030204" pitchFamily="34" charset="0"/>
              </a:defRPr>
            </a:lvl1pPr>
            <a:lvl2pPr marL="742950" indent="-285750">
              <a:defRPr sz="2700">
                <a:solidFill>
                  <a:schemeClr val="tx1"/>
                </a:solidFill>
                <a:latin typeface="Calibri" panose="020F0502020204030204" pitchFamily="34" charset="0"/>
              </a:defRPr>
            </a:lvl2pPr>
            <a:lvl3pPr marL="1143000" indent="-228600">
              <a:defRPr sz="2700">
                <a:solidFill>
                  <a:schemeClr val="tx1"/>
                </a:solidFill>
                <a:latin typeface="Calibri" panose="020F0502020204030204" pitchFamily="34" charset="0"/>
              </a:defRPr>
            </a:lvl3pPr>
            <a:lvl4pPr marL="1600200" indent="-228600">
              <a:defRPr sz="2700">
                <a:solidFill>
                  <a:schemeClr val="tx1"/>
                </a:solidFill>
                <a:latin typeface="Calibri" panose="020F0502020204030204" pitchFamily="34" charset="0"/>
              </a:defRPr>
            </a:lvl4pPr>
            <a:lvl5pPr marL="2057400" indent="-228600">
              <a:defRPr sz="2700">
                <a:solidFill>
                  <a:schemeClr val="tx1"/>
                </a:solidFill>
                <a:latin typeface="Calibri" panose="020F0502020204030204" pitchFamily="34" charset="0"/>
              </a:defRPr>
            </a:lvl5pPr>
            <a:lvl6pPr marL="2514600" indent="-228600" defTabSz="1371600" eaLnBrk="0" fontAlgn="base" hangingPunct="0">
              <a:spcBef>
                <a:spcPct val="0"/>
              </a:spcBef>
              <a:spcAft>
                <a:spcPct val="0"/>
              </a:spcAft>
              <a:defRPr sz="2700">
                <a:solidFill>
                  <a:schemeClr val="tx1"/>
                </a:solidFill>
                <a:latin typeface="Calibri" panose="020F0502020204030204" pitchFamily="34" charset="0"/>
              </a:defRPr>
            </a:lvl6pPr>
            <a:lvl7pPr marL="2971800" indent="-228600" defTabSz="1371600" eaLnBrk="0" fontAlgn="base" hangingPunct="0">
              <a:spcBef>
                <a:spcPct val="0"/>
              </a:spcBef>
              <a:spcAft>
                <a:spcPct val="0"/>
              </a:spcAft>
              <a:defRPr sz="2700">
                <a:solidFill>
                  <a:schemeClr val="tx1"/>
                </a:solidFill>
                <a:latin typeface="Calibri" panose="020F0502020204030204" pitchFamily="34" charset="0"/>
              </a:defRPr>
            </a:lvl7pPr>
            <a:lvl8pPr marL="3429000" indent="-228600" defTabSz="1371600" eaLnBrk="0" fontAlgn="base" hangingPunct="0">
              <a:spcBef>
                <a:spcPct val="0"/>
              </a:spcBef>
              <a:spcAft>
                <a:spcPct val="0"/>
              </a:spcAft>
              <a:defRPr sz="2700">
                <a:solidFill>
                  <a:schemeClr val="tx1"/>
                </a:solidFill>
                <a:latin typeface="Calibri" panose="020F0502020204030204" pitchFamily="34" charset="0"/>
              </a:defRPr>
            </a:lvl8pPr>
            <a:lvl9pPr marL="3886200" indent="-228600" defTabSz="1371600" eaLnBrk="0" fontAlgn="base" hangingPunct="0">
              <a:spcBef>
                <a:spcPct val="0"/>
              </a:spcBef>
              <a:spcAft>
                <a:spcPct val="0"/>
              </a:spcAft>
              <a:defRPr sz="2700">
                <a:solidFill>
                  <a:schemeClr val="tx1"/>
                </a:solidFill>
                <a:latin typeface="Calibri" panose="020F0502020204030204" pitchFamily="34" charset="0"/>
              </a:defRPr>
            </a:lvl9pPr>
          </a:lstStyle>
          <a:p>
            <a:r>
              <a:rPr lang="tr-TR" altLang="zh-CN" sz="8800" dirty="0">
                <a:solidFill>
                  <a:schemeClr val="tx1">
                    <a:lumMod val="95000"/>
                    <a:lumOff val="5000"/>
                  </a:schemeClr>
                </a:solidFill>
                <a:latin typeface="+mn-ea"/>
              </a:rPr>
              <a:t>About</a:t>
            </a:r>
            <a:r>
              <a:rPr lang="en-US" altLang="zh-CN" sz="8800" dirty="0">
                <a:solidFill>
                  <a:schemeClr val="tx1">
                    <a:lumMod val="95000"/>
                    <a:lumOff val="5000"/>
                  </a:schemeClr>
                </a:solidFill>
                <a:latin typeface="+mn-ea"/>
              </a:rPr>
              <a:t> </a:t>
            </a:r>
            <a:r>
              <a:rPr lang="tr-TR" altLang="zh-CN" sz="8800" dirty="0">
                <a:solidFill>
                  <a:schemeClr val="tx1">
                    <a:lumMod val="95000"/>
                    <a:lumOff val="5000"/>
                  </a:schemeClr>
                </a:solidFill>
                <a:latin typeface="+mn-ea"/>
              </a:rPr>
              <a:t>service</a:t>
            </a:r>
          </a:p>
        </p:txBody>
      </p:sp>
    </p:spTree>
    <p:extLst>
      <p:ext uri="{BB962C8B-B14F-4D97-AF65-F5344CB8AC3E}">
        <p14:creationId xmlns:p14="http://schemas.microsoft.com/office/powerpoint/2010/main" val="24351397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58423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rgbClr val="DACECC"/>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4667</TotalTime>
  <Words>1109</Words>
  <Application>Microsoft Office PowerPoint</Application>
  <PresentationFormat>自定义</PresentationFormat>
  <Paragraphs>111</Paragraphs>
  <Slides>16</Slides>
  <Notes>13</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16</vt:i4>
      </vt:variant>
    </vt:vector>
  </HeadingPairs>
  <TitlesOfParts>
    <vt:vector size="31" baseType="lpstr">
      <vt:lpstr>Butler</vt:lpstr>
      <vt:lpstr>EB Garamond</vt:lpstr>
      <vt:lpstr>EB Garamond 12</vt:lpstr>
      <vt:lpstr>EB Garamond Medium</vt:lpstr>
      <vt:lpstr>EB Garamond SC 08</vt:lpstr>
      <vt:lpstr>EB Garamond SC 12</vt:lpstr>
      <vt:lpstr>Lato</vt:lpstr>
      <vt:lpstr>Montserrat</vt:lpstr>
      <vt:lpstr>Roboto</vt:lpstr>
      <vt:lpstr>等线</vt:lpstr>
      <vt:lpstr>等线 Light</vt:lpstr>
      <vt:lpstr>AdineKirnberg</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Administrator</cp:lastModifiedBy>
  <cp:revision>4</cp:revision>
  <dcterms:created xsi:type="dcterms:W3CDTF">2019-07-02T13:20:18Z</dcterms:created>
  <dcterms:modified xsi:type="dcterms:W3CDTF">2021-04-01T03:32:55Z</dcterms:modified>
  <cp:version>稻壳儿七月上设计;</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2052-11.1.0.9912</vt:lpwstr>
  </property>
  <property fmtid="{D5CDD505-2E9C-101B-9397-08002B2CF9AE}" pid="3" name="KSOTemplateUUID">
    <vt:lpwstr>v1.0_mb_fLqPWaFYN1klvaoVp9MQQQ==</vt:lpwstr>
  </property>
</Properties>
</file>

<file path=docProps/thumbnail.jpeg>
</file>